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s/index.html" TargetMode="External"/><Relationship Id="rId3" Type="http://schemas.openxmlformats.org/officeDocument/2006/relationships/hyperlink" Target="https://bulkseedsinternational-websites.sfo3.digitaloceanspaces.com/bsi/bulkseedsinternational-es/bulkseedsinternational-es-8/semillas-al-por-mayor-para-una-tienda-nueva-c-mo-empezar-sin-quemar-et-6ff7aa28.html" TargetMode="External"/><Relationship Id="rId4" Type="http://schemas.openxmlformats.org/officeDocument/2006/relationships/hyperlink" Target="https://bulkseedsinternational-es.porkbunlead.workers.dev/spaces/bulkseedsinternational-es-8/consultas-breves-qu-se-guarda-qu-se-confirma-y-qu-no-se-paga-308fef70.rtf" TargetMode="External"/><Relationship Id="rId5" Type="http://schemas.openxmlformats.org/officeDocument/2006/relationships/hyperlink" Target="https://bulkseedsinternational-es.porkbunlead.workers.dev/spaces/bulkseedsinternational-es-8/matriz-de-criterios-para-comparar-varias-consultas-de-semillas-519661c9.xlsx" TargetMode="External"/><Relationship Id="rId6" Type="http://schemas.openxmlformats.org/officeDocument/2006/relationships/hyperlink" Target="https://bulkseedsinternational-es.porkbunlead.workers.dev/spaces/bulkseedsinternational-es-8/planificar-consultas-de-semillas-seg-n-los-cuatro-grupos-del-cat-logo-557e3e21.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spaces/bulkseedsinternational-es-8/gu-a-pr-ctica-para-describir-el-envasado-y-el-destino-en-una-consulta--8c9286b2.pdf" TargetMode="External"/><Relationship Id="rId3" Type="http://schemas.openxmlformats.org/officeDocument/2006/relationships/hyperlink" Target="https://bulkseedsinternational-es.porkbunlead.workers.dev/spaces/bulkseedsinternational-es-8/hoja-de-trabajo-para-cerrar-los-datos-profesionales-antes-de-la-consul-ce17925b.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confirma una consulta de semillas al por mayor y qué llega con el presupuesto</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para una tienda nueva: cómo empezar sin quemar etapas</a:t>
            </a:r>
          </a:p>
          <a:p>
            <a:r>
              <a:rPr sz="1800">
                <a:hlinkClick r:id="rId4"/>
              </a:rPr>
              <a:t>Consultas breves: qué se guarda, qué se confirma y qué no se paga</a:t>
            </a:r>
          </a:p>
          <a:p>
            <a:r>
              <a:rPr sz="1800">
                <a:hlinkClick r:id="rId5"/>
              </a:rPr>
              <a:t>Matriz de criterios para comparar varias consultas de semillas</a:t>
            </a:r>
          </a:p>
          <a:p>
            <a:r>
              <a:rPr sz="1800">
                <a:hlinkClick r:id="rId6"/>
              </a:rPr>
              <a:t>Planificar consultas de semillas según los cuatro grupos del catálogo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Guía práctica para describir el envasado y el destino en una consulta de semillas</a:t>
            </a:r>
          </a:p>
          <a:p>
            <a:r>
              <a:rPr sz="1800">
                <a:hlinkClick r:id="rId3"/>
              </a:rPr>
              <a:t>Hoja de trabajo para cerrar los datos profesionales antes de la consulta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