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s/index.html" TargetMode="External"/><Relationship Id="rId3" Type="http://schemas.openxmlformats.org/officeDocument/2006/relationships/hyperlink" Target="https://bulkseedsinternational-websites.sfo3.digitaloceanspaces.com/bsi/bulkseedsinternational-es/bulkseedsinternational-es-7/elegir-mayorista-de-semillas-la-consulta-como-filtro-previo-7194d323.html" TargetMode="External"/><Relationship Id="rId4" Type="http://schemas.openxmlformats.org/officeDocument/2006/relationships/hyperlink" Target="https://bulkseedsinternational-es.porkbunlead.workers.dev/spaces/bulkseedsinternational-es-7/qu-datos-profesionales-necesita-el-mayorista-para-cotizar-39c32254.odt" TargetMode="External"/><Relationship Id="rId5" Type="http://schemas.openxmlformats.org/officeDocument/2006/relationships/hyperlink" Target="https://bulkseedsinternational-es.porkbunlead.workers.dev/spaces/bulkseedsinternational-es-7/hoja-de-trabajo-para-reformular-una-consulta-devuelta-4612ef03.docx" TargetMode="External"/><Relationship Id="rId6" Type="http://schemas.openxmlformats.org/officeDocument/2006/relationships/hyperlink" Target="https://bulkseedsinternational-es.porkbunlead.workers.dev/spaces/bulkseedsinternational-es-7/definir-criterios-de-compra-antes-de-mirar-el-cat-logo-a654a0e4.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spaces/bulkseedsinternational-es-7/de-la-variedad-suelta-a-la-cesta-completa-armar-una-consulta-revisable-c2884369.pdf" TargetMode="External"/><Relationship Id="rId3" Type="http://schemas.openxmlformats.org/officeDocument/2006/relationships/hyperlink" Target="https://bulkseedsinternational-es.porkbunlead.workers.dev/spaces/bulkseedsinternational-es-7/respuestas-breves-sobre-plazos-y-disponibilidad-en-la-consulta-d0ea77cd.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Dónde encontrar qué en el sitio del mayorista de semillas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Elegir mayorista de semillas: la consulta como filtro previo</a:t>
            </a:r>
          </a:p>
          <a:p>
            <a:r>
              <a:rPr sz="1800">
                <a:hlinkClick r:id="rId4"/>
              </a:rPr>
              <a:t>Qué datos profesionales necesita el mayorista para cotizar</a:t>
            </a:r>
          </a:p>
          <a:p>
            <a:r>
              <a:rPr sz="1800">
                <a:hlinkClick r:id="rId5"/>
              </a:rPr>
              <a:t>Hoja de trabajo para reformular una consulta devuelta</a:t>
            </a:r>
          </a:p>
          <a:p>
            <a:r>
              <a:rPr sz="1800">
                <a:hlinkClick r:id="rId6"/>
              </a:rPr>
              <a:t>Definir criterios de compra antes de mirar el catálogo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De la variedad suelta a la cesta completa: armar una consulta revisable</a:t>
            </a:r>
          </a:p>
          <a:p>
            <a:r>
              <a:rPr sz="1800">
                <a:hlinkClick r:id="rId3"/>
              </a:rPr>
              <a:t>Respuestas breves sobre plazos y disponibilidad en la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