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s/index.html" TargetMode="External"/><Relationship Id="rId3" Type="http://schemas.openxmlformats.org/officeDocument/2006/relationships/hyperlink" Target="https://bulkseedsinternational-websites.sfo3.digitaloceanspaces.com/bsi/bulkseedsinternational-es/bulkseedsinternational-es-6/c-mo-surtir-una-tienda-de-semillas-sin-cat-logo-propio-completo-c6a5c888.html" TargetMode="External"/><Relationship Id="rId4" Type="http://schemas.openxmlformats.org/officeDocument/2006/relationships/hyperlink" Target="https://bulkseedsinternational-es.porkbunlead.workers.dev/spaces/bulkseedsinternational-es-6/matriz-para-comparar-el-cat-logo-con-la-demanda-de-mi-tienda-1de608f9.xlsx" TargetMode="External"/><Relationship Id="rId5" Type="http://schemas.openxmlformats.org/officeDocument/2006/relationships/hyperlink" Target="https://bulkseedsinternational-es.porkbunlead.workers.dev/spaces/bulkseedsinternational-es-6/preguntas-y-respuestas-sobre-precios-indicados-y-tramos-por-cantidad-1fa517b6.rtf" TargetMode="External"/><Relationship Id="rId6" Type="http://schemas.openxmlformats.org/officeDocument/2006/relationships/hyperlink" Target="https://bulkseedsinternational-es.porkbunlead.workers.dev/spaces/bulkseedsinternational-es-6/planificar-la-primera-consulta-de-un-minorista-nuevo-b0240819.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spaces/bulkseedsinternational-es-6/hoja-de-trabajo-para-definir-cantidades-antes-de-la-consulta-ca952376.docx" TargetMode="External"/><Relationship Id="rId3" Type="http://schemas.openxmlformats.org/officeDocument/2006/relationships/hyperlink" Target="https://bulkseedsinternational-es.porkbunlead.workers.dev/spaces/bulkseedsinternational-es-6/pedir-una-variedad-que-no-aparece-en-el-cat-logo-al-por-mayor-d307b766.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El catálogo al por mayor en cuatro grupos de cultivo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Cómo surtir una tienda de semillas sin catálogo propio completo</a:t>
            </a:r>
          </a:p>
          <a:p>
            <a:r>
              <a:rPr sz="1800">
                <a:hlinkClick r:id="rId4"/>
              </a:rPr>
              <a:t>Matriz para comparar el catálogo con la demanda de mi tienda</a:t>
            </a:r>
          </a:p>
          <a:p>
            <a:r>
              <a:rPr sz="1800">
                <a:hlinkClick r:id="rId5"/>
              </a:rPr>
              <a:t>Preguntas y respuestas sobre precios indicados y tramos por cantidad</a:t>
            </a:r>
          </a:p>
          <a:p>
            <a:r>
              <a:rPr sz="1800">
                <a:hlinkClick r:id="rId6"/>
              </a:rPr>
              <a:t>Planificar la primera consulta de un minorista nuevo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definir cantidades antes de la consulta</a:t>
            </a:r>
          </a:p>
          <a:p>
            <a:r>
              <a:rPr sz="1800">
                <a:hlinkClick r:id="rId3"/>
              </a:rPr>
              <a:t>Pedir una variedad que no aparece en el catálogo al por mayor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