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5/semillas-al-por-mayor-para-tu-tienda-qu-confirma-la-consulta-y-qu-lleg-e42595c6.html" TargetMode="External"/><Relationship Id="rId4" Type="http://schemas.openxmlformats.org/officeDocument/2006/relationships/hyperlink" Target="https://bulkseedsinternational-es.porkbunlead.workers.dev/spaces/bulkseedsinternational-es-5/hoja-de-control-para-la-cesta-de-consulta-de-semillas-al-por-mayor-02d75689.docx" TargetMode="External"/><Relationship Id="rId5" Type="http://schemas.openxmlformats.org/officeDocument/2006/relationships/hyperlink" Target="https://bulkseedsinternational-es.porkbunlead.workers.dev/spaces/bulkseedsinternational-es-5/comparar-presupuestos-de-semillas-con-criterios-de-decisi-n-verificabl-2d60383d.xlsx" TargetMode="External"/><Relationship Id="rId6" Type="http://schemas.openxmlformats.org/officeDocument/2006/relationships/hyperlink" Target="https://bulkseedsinternational-es.porkbunlead.workers.dev/spaces/bulkseedsinternational-es-5/repartir-el-cat-logo-en-fases-de-consulta-seg-n-el-grupo-de-cultivo-61e9a394.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5/cesta-guardada-cuenta-y-pago-respuestas-breves-para-vendedores-de-semi-8186b09d.rtf" TargetMode="External"/><Relationship Id="rId3" Type="http://schemas.openxmlformats.org/officeDocument/2006/relationships/hyperlink" Target="https://bulkseedsinternational-es.porkbunlead.workers.dev/spaces/bulkseedsinternational-es-5/preparar-la-consulta-de-semillas-para-un-destino-concreto-sin-dejar-da-c81aa853.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explicar la consulta de semillas al por mayor en tres etapas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tu tienda: qué confirma la consulta y qué llega con el presupuesto</a:t>
            </a:r>
          </a:p>
          <a:p>
            <a:r>
              <a:rPr sz="1800">
                <a:hlinkClick r:id="rId4"/>
              </a:rPr>
              <a:t>Hoja de control para la cesta de consulta de semillas al por mayor</a:t>
            </a:r>
          </a:p>
          <a:p>
            <a:r>
              <a:rPr sz="1800">
                <a:hlinkClick r:id="rId5"/>
              </a:rPr>
              <a:t>Comparar presupuestos de semillas con criterios de decisión verificables</a:t>
            </a:r>
          </a:p>
          <a:p>
            <a:r>
              <a:rPr sz="1800">
                <a:hlinkClick r:id="rId6"/>
              </a:rPr>
              <a:t>Repartir el catálogo en fases de consulta según el grupo de cultivo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Cesta guardada, cuenta y pago: respuestas breves para vendedores de semillas</a:t>
            </a:r>
          </a:p>
          <a:p>
            <a:r>
              <a:rPr sz="1800">
                <a:hlinkClick r:id="rId3"/>
              </a:rPr>
              <a:t>Preparar la consulta de semillas para un destino concreto sin dejar datos al azar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