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4/semillas-al-por-mayor-para-minoristas-qu-confirma-una-consulta-y-qu-no-f8204aea.html" TargetMode="External"/><Relationship Id="rId4" Type="http://schemas.openxmlformats.org/officeDocument/2006/relationships/hyperlink" Target="https://bulkseedsinternational-es.porkbunlead.workers.dev/spaces/bulkseedsinternational-es-4/hoja-de-trabajo-para-revisar-la-cesta-de-consulta-antes-de-enviar-3187b27c.docx" TargetMode="External"/><Relationship Id="rId5" Type="http://schemas.openxmlformats.org/officeDocument/2006/relationships/hyperlink" Target="https://bulkseedsinternational-es.porkbunlead.workers.dev/spaces/bulkseedsinternational-es-4/planificar-consultas-por-grupos-de-cultivo-a-lo-largo-de-la-temporada-3811f520.odt" TargetMode="External"/><Relationship Id="rId6" Type="http://schemas.openxmlformats.org/officeDocument/2006/relationships/hyperlink" Target="https://bulkseedsinternational-es.porkbunlead.workers.dev/spaces/bulkseedsinternational-es-4/comparar-presupuestos-de-semillas-con-criterios-verificables-41f7529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4/preguntas-y-respuestas-sobre-la-cesta-guardada-y-el-env-o-fallido-87159b2b.rtf" TargetMode="External"/><Relationship Id="rId3" Type="http://schemas.openxmlformats.org/officeDocument/2006/relationships/hyperlink" Target="https://bulkseedsinternational-es.porkbunlead.workers.dev/spaces/bulkseedsinternational-es-4/consulta-de-semillas-con-destino-internacional-gu-a-pr-ctica-de-prepar-9cc8f53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la consulta al por mayor a un cliente minorista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qué confirma una consulta y qué no</a:t>
            </a:r>
          </a:p>
          <a:p>
            <a:r>
              <a:rPr sz="1800">
                <a:hlinkClick r:id="rId4"/>
              </a:rPr>
              <a:t>Hoja de trabajo para revisar la cesta de consulta antes de enviar</a:t>
            </a:r>
          </a:p>
          <a:p>
            <a:r>
              <a:rPr sz="1800">
                <a:hlinkClick r:id="rId5"/>
              </a:rPr>
              <a:t>Planificar consultas por grupos de cultivo a lo largo de la temporada</a:t>
            </a:r>
          </a:p>
          <a:p>
            <a:r>
              <a:rPr sz="1800">
                <a:hlinkClick r:id="rId6"/>
              </a:rPr>
              <a:t>Comparar presupuestos de semillas con criterios verificables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la cesta guardada y el envío fallido</a:t>
            </a:r>
          </a:p>
          <a:p>
            <a:r>
              <a:rPr sz="1800">
                <a:hlinkClick r:id="rId3"/>
              </a:rPr>
              <a:t>Consulta de semillas con destino internacional: guía práctica de preparación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