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3/consulta-frente-a-pedido-qu-esperar-del-cat-logo-al-por-mayor-1202ff71.html" TargetMode="External"/><Relationship Id="rId4" Type="http://schemas.openxmlformats.org/officeDocument/2006/relationships/hyperlink" Target="https://bulkseedsinternational-es.porkbunlead.workers.dev/spaces/bulkseedsinternational-es-3/preguntas-frecuentes-sobre-la-cesta-y-los-datos-de-contacto-30e18b58.rtf" TargetMode="External"/><Relationship Id="rId5" Type="http://schemas.openxmlformats.org/officeDocument/2006/relationships/hyperlink" Target="https://bulkseedsinternational-es.porkbunlead.workers.dev/spaces/bulkseedsinternational-es-3/hoja-de-trabajo-para-revisar-la-cesta-antes-de-la-consulta-b146c713.docx" TargetMode="External"/><Relationship Id="rId6" Type="http://schemas.openxmlformats.org/officeDocument/2006/relationships/hyperlink" Target="https://bulkseedsinternational-es.porkbunlead.workers.dev/spaces/bulkseedsinternational-es-3/comparar-varias-consultas-de-semillas-con-criterios-claros-e4fbf710.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3/preparar-una-consulta-internacional-de-semillas-paso-a-paso-edd677df.pdf" TargetMode="External"/><Relationship Id="rId3" Type="http://schemas.openxmlformats.org/officeDocument/2006/relationships/hyperlink" Target="https://bulkseedsinternational-es.porkbunlead.workers.dev/spaces/bulkseedsinternational-es-3/repartir-la-consulta-de-semillas-entre-grupos-de-cultivo-fd63c4b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el recorrido de una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Consulta frente a pedido: qué esperar del catálogo al por mayor</a:t>
            </a:r>
          </a:p>
          <a:p>
            <a:r>
              <a:rPr sz="1800">
                <a:hlinkClick r:id="rId4"/>
              </a:rPr>
              <a:t>Preguntas frecuentes sobre la cesta y los datos de contacto</a:t>
            </a:r>
          </a:p>
          <a:p>
            <a:r>
              <a:rPr sz="1800">
                <a:hlinkClick r:id="rId5"/>
              </a:rPr>
              <a:t>Hoja de trabajo para revisar la cesta antes de la consulta</a:t>
            </a:r>
          </a:p>
          <a:p>
            <a:r>
              <a:rPr sz="1800">
                <a:hlinkClick r:id="rId6"/>
              </a:rPr>
              <a:t>Comparar varias consultas de semillas con criterios claros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Preparar una consulta internacional de semillas paso a paso</a:t>
            </a:r>
          </a:p>
          <a:p>
            <a:r>
              <a:rPr sz="1800">
                <a:hlinkClick r:id="rId3"/>
              </a:rPr>
              <a:t>Repartir la consulta de semillas entre grupos de cultivo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