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29/tomates-al-por-mayor-c-mo-acotar-una-gama-inicial-seg-n-uso-en-cocina-35521965.html" TargetMode="External"/><Relationship Id="rId4" Type="http://schemas.openxmlformats.org/officeDocument/2006/relationships/hyperlink" Target="https://bulkseedsinternational-es.porkbunlead.workers.dev/spaces/bulkseedsinternational-es-29/matriz-para-comparar-entradas-de-berenjena-y-alcachofa-con-campos-de-c-13b5811b.xlsx" TargetMode="External"/><Relationship Id="rId5" Type="http://schemas.openxmlformats.org/officeDocument/2006/relationships/hyperlink" Target="https://bulkseedsinternational-es.porkbunlead.workers.dev/spaces/bulkseedsinternational-es-29/respuestas-breves-sobre-pimientos-precio-indicado-formato-y-disponibil-4183e9db.rtf" TargetMode="External"/><Relationship Id="rId6" Type="http://schemas.openxmlformats.org/officeDocument/2006/relationships/hyperlink" Target="https://bulkseedsinternational-es.porkbunlead.workers.dev/spaces/bulkseedsinternational-es-29/planificar-la-l-nea-de-hortalizas-de-ra-z-por-fases-de-temporada-446e4fe8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29/gu-a-pr-ctica-para-preparar-una-consulta-de-coles-y-col-rizada-por-lot-a3fd3f6a.pdf" TargetMode="External"/><Relationship Id="rId3" Type="http://schemas.openxmlformats.org/officeDocument/2006/relationships/hyperlink" Target="https://bulkseedsinternational-es.porkbunlead.workers.dev/spaces/bulkseedsinternational-es-29/hoja-de-trabajo-para-decidir-entre-pepinos-calabazas-y-melones-e32c38f4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Flores, aromáticas y microgreens: cómo explicar tres áreas del catálogo al cliente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Tomates al por mayor: cómo acotar una gama inicial según uso en cocina</a:t>
            </a:r>
          </a:p>
          <a:p>
            <a:r>
              <a:rPr sz="1800">
                <a:hlinkClick r:id="rId4"/>
              </a:rPr>
              <a:t>Matriz para comparar entradas de berenjena y alcachofa con campos de confirmación</a:t>
            </a:r>
          </a:p>
          <a:p>
            <a:r>
              <a:rPr sz="1800">
                <a:hlinkClick r:id="rId5"/>
              </a:rPr>
              <a:t>Respuestas breves sobre pimientos: precio indicado, formato y disponibilidad</a:t>
            </a:r>
          </a:p>
          <a:p>
            <a:r>
              <a:rPr sz="1800">
                <a:hlinkClick r:id="rId6"/>
              </a:rPr>
              <a:t>Planificar la línea de hortalizas de raíz por fases de temporada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Guía práctica para preparar una consulta de coles y col rizada por lotes</a:t>
            </a:r>
          </a:p>
          <a:p>
            <a:r>
              <a:rPr sz="1800">
                <a:hlinkClick r:id="rId3"/>
              </a:rPr>
              <a:t>Hoja de trabajo para decidir entre pepinos, calabazas y melones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