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8/pimientos-y-berenjenas-qu-decidir-antes-de-llenar-la-cesta-b4e2816a.html" TargetMode="External"/><Relationship Id="rId4" Type="http://schemas.openxmlformats.org/officeDocument/2006/relationships/hyperlink" Target="https://bulkseedsinternational-es.porkbunlead.workers.dev/spaces/bulkseedsinternational-es-28/matriz-para-comparar-r-banos-zanahorias-y-remolachas-de-ra-z-0f3ad219.xlsx" TargetMode="External"/><Relationship Id="rId5" Type="http://schemas.openxmlformats.org/officeDocument/2006/relationships/hyperlink" Target="https://bulkseedsinternational-es.porkbunlead.workers.dev/spaces/bulkseedsinternational-es-28/hoja-de-trabajo-para-entradas-de-albahaca-perejil-y-cebollino-5edcabe3.docx" TargetMode="External"/><Relationship Id="rId6" Type="http://schemas.openxmlformats.org/officeDocument/2006/relationships/hyperlink" Target="https://bulkseedsinternational-es.porkbunlead.workers.dev/spaces/bulkseedsinternational-es-28/respuestas-breves-sobre-calabazas-y-zapallos-de-temporada-9184b8d4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8/qu-pedir-de-cada-grupo-de-hortalizas-en-la-primera-temporada-9fb19579.odt" TargetMode="External"/><Relationship Id="rId3" Type="http://schemas.openxmlformats.org/officeDocument/2006/relationships/hyperlink" Target="https://bulkseedsinternational-es.porkbunlead.workers.dev/spaces/bulkseedsinternational-es-28/gu-a-pr-ctica-para-armar-una-consulta-de-tomates-cherry-y-de-ensalada-b56939ee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cliente el catálogo de flores, aromáticas y microgreens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Pimientos y berenjenas: qué decidir antes de llenar la cesta</a:t>
            </a:r>
          </a:p>
          <a:p>
            <a:r>
              <a:rPr sz="1800">
                <a:hlinkClick r:id="rId4"/>
              </a:rPr>
              <a:t>Matriz para comparar rábanos, zanahorias y remolachas de raíz</a:t>
            </a:r>
          </a:p>
          <a:p>
            <a:r>
              <a:rPr sz="1800">
                <a:hlinkClick r:id="rId5"/>
              </a:rPr>
              <a:t>Hoja de trabajo para entradas de albahaca, perejil y cebollino</a:t>
            </a:r>
          </a:p>
          <a:p>
            <a:r>
              <a:rPr sz="1800">
                <a:hlinkClick r:id="rId6"/>
              </a:rPr>
              <a:t>Respuestas breves sobre calabazas y zapallos de temporada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Qué pedir de cada grupo de hortalizas en la primera temporada</a:t>
            </a:r>
          </a:p>
          <a:p>
            <a:r>
              <a:rPr sz="1800">
                <a:hlinkClick r:id="rId3"/>
              </a:rPr>
              <a:t>Guía práctica para armar una consulta de tomates cherry y de ensalada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