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27/c-mo-decidir-un-surtido-de-semillas-al-por-mayor-por-temporada-69238d94.html" TargetMode="External"/><Relationship Id="rId4" Type="http://schemas.openxmlformats.org/officeDocument/2006/relationships/hyperlink" Target="https://bulkseedsinternational-es.porkbunlead.workers.dev/spaces/bulkseedsinternational-es-27/gu-a-pr-ctica-para-fijar-cantidades-y-destino-antes-de-la-consulta-de--3c953ac2.pdf" TargetMode="External"/><Relationship Id="rId5" Type="http://schemas.openxmlformats.org/officeDocument/2006/relationships/hyperlink" Target="https://bulkseedsinternational-es.porkbunlead.workers.dev/spaces/bulkseedsinternational-es-27/respuestas-breves-sobre-la-consulta-sin-compromiso-para-revendedores-498f64ce.rtf" TargetMode="External"/><Relationship Id="rId6" Type="http://schemas.openxmlformats.org/officeDocument/2006/relationships/hyperlink" Target="https://bulkseedsinternational-es.porkbunlead.workers.dev/spaces/bulkseedsinternational-es-27/hoja-de-trabajo-para-reunir-el-perfil-de-tienda-y-surtido-previsto-49ca5c20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27/planificar-la-consulta-por-mercado-de-destino-seg-n-las-notas-de-comer-8ca8e659.odt" TargetMode="External"/><Relationship Id="rId3" Type="http://schemas.openxmlformats.org/officeDocument/2006/relationships/hyperlink" Target="https://bulkseedsinternational-es.porkbunlead.workers.dev/spaces/bulkseedsinternational-es-27/matriz-para-evaluar-si-el-cat-logo-mayorista-cubre-mi-surtido-por-grup-f3b4c917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presentar al cliente el recorrido de una semilla desde el catálogo a la oferta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Cómo decidir un surtido de semillas al por mayor por temporada</a:t>
            </a:r>
          </a:p>
          <a:p>
            <a:r>
              <a:rPr sz="1800">
                <a:hlinkClick r:id="rId4"/>
              </a:rPr>
              <a:t>Guía práctica para fijar cantidades y destino antes de la consulta de semillas</a:t>
            </a:r>
          </a:p>
          <a:p>
            <a:r>
              <a:rPr sz="1800">
                <a:hlinkClick r:id="rId5"/>
              </a:rPr>
              <a:t>Respuestas breves sobre la consulta sin compromiso para revendedores</a:t>
            </a:r>
          </a:p>
          <a:p>
            <a:r>
              <a:rPr sz="1800">
                <a:hlinkClick r:id="rId6"/>
              </a:rPr>
              <a:t>Hoja de trabajo para reunir el perfil de tienda y surtido previsto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la consulta por mercado de destino según las notas de comercio</a:t>
            </a:r>
          </a:p>
          <a:p>
            <a:r>
              <a:rPr sz="1800">
                <a:hlinkClick r:id="rId3"/>
              </a:rPr>
              <a:t>Matriz para evaluar si el catálogo mayorista cubre mi surtido por grupos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