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fo3.digitaloceanspaces.com/bsi/bulkseedsinternational-es/index.html" TargetMode="External"/><Relationship Id="rId3" Type="http://schemas.openxmlformats.org/officeDocument/2006/relationships/hyperlink" Target="https://bulkseedsinternational-websites.sfo3.digitaloceanspaces.com/bsi/bulkseedsinternational-es/bulkseedsinternational-es-26/romero-y-lavanda-en-el-cat-logo-mayorista-valorar-el-drenaje-antes-de--c620a424.html" TargetMode="External"/><Relationship Id="rId4" Type="http://schemas.openxmlformats.org/officeDocument/2006/relationships/hyperlink" Target="https://bulkseedsinternational-es.porkbunlead.workers.dev/spaces/bulkseedsinternational-es-26/matriz-para-comparar-berenjenas-calabazas-y-melones-con-campos-de-conf-0b504bef.xlsx" TargetMode="External"/><Relationship Id="rId5" Type="http://schemas.openxmlformats.org/officeDocument/2006/relationships/hyperlink" Target="https://bulkseedsinternational-es.porkbunlead.workers.dev/spaces/bulkseedsinternational-es-26/hoja-de-trabajo-para-revisar-entradas-de-tomate-y-pimiento-antes-de-la-6c221eaa.docx" TargetMode="External"/><Relationship Id="rId6" Type="http://schemas.openxmlformats.org/officeDocument/2006/relationships/hyperlink" Target="https://bulkseedsinternational-es.porkbunlead.workers.dev/spaces/bulkseedsinternational-es-26/planificar-flores-anuales-y-bianuales-seg-n-el-calendario-de-venta-de--8da6ac5f.odt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spaces/bulkseedsinternational-es-26/gu-a-pr-ctica-para-repartir-la-selecci-n-de-arom-ticas-entre-huerto-ma-939fbd28.pdf" TargetMode="External"/><Relationship Id="rId3" Type="http://schemas.openxmlformats.org/officeDocument/2006/relationships/hyperlink" Target="https://bulkseedsinternational-es.porkbunlead.workers.dev/spaces/bulkseedsinternational-es-26/respuestas-breves-sobre-coles-y-hortalizas-de-hoja-para-tiendas-de-tem-b4c81259.rt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explicar al cliente la diferencia entre precio indicado y precio del presupuesto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Romero y lavanda en el catálogo mayorista: valorar el drenaje antes de proponerlos</a:t>
            </a:r>
          </a:p>
          <a:p>
            <a:r>
              <a:rPr sz="1800">
                <a:hlinkClick r:id="rId4"/>
              </a:rPr>
              <a:t>Matriz para comparar berenjenas, calabazas y melones con campos de confirmación</a:t>
            </a:r>
          </a:p>
          <a:p>
            <a:r>
              <a:rPr sz="1800">
                <a:hlinkClick r:id="rId5"/>
              </a:rPr>
              <a:t>Hoja de trabajo para revisar entradas de tomate y pimiento antes de la cesta</a:t>
            </a:r>
          </a:p>
          <a:p>
            <a:r>
              <a:rPr sz="1800">
                <a:hlinkClick r:id="rId6"/>
              </a:rPr>
              <a:t>Planificar flores anuales y bianuales según el calendario de venta de la tienda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Guía práctica para repartir la selección de aromáticas entre huerto, maceta y cocina</a:t>
            </a:r>
          </a:p>
          <a:p>
            <a:r>
              <a:rPr sz="1800">
                <a:hlinkClick r:id="rId3"/>
              </a:rPr>
              <a:t>Respuestas breves sobre coles y hortalizas de hoja para tiendas de temporada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