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5/semillas-de-calabaza-y-zapallo-al-por-mayor-decidir-la-gama-antes-de-l-b1ae7fbb.html" TargetMode="External"/><Relationship Id="rId4" Type="http://schemas.openxmlformats.org/officeDocument/2006/relationships/hyperlink" Target="https://bulkseedsinternational-es.porkbunlead.workers.dev/spaces/bulkseedsinternational-es-25/hoja-de-trabajo-para-elegir-entre-anuales-bianuales-y-vivaces-46a6fa4a.docx" TargetMode="External"/><Relationship Id="rId5" Type="http://schemas.openxmlformats.org/officeDocument/2006/relationships/hyperlink" Target="https://bulkseedsinternational-es.porkbunlead.workers.dev/spaces/bulkseedsinternational-es-25/gu-a-pr-ctica-para-armar-una-consulta-de-semillas-de-menta-y-sus-varie-a48c9618.pdf" TargetMode="External"/><Relationship Id="rId6" Type="http://schemas.openxmlformats.org/officeDocument/2006/relationships/hyperlink" Target="https://bulkseedsinternational-es.porkbunlead.workers.dev/spaces/bulkseedsinternational-es-25/respuestas-breves-sobre-espinacas-y-hortalizas-de-hoja-en-el-cat-logo-aab3a966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5/planificar-la-l-nea-de-plantas-de-interior-a-lo-largo-del-a-o-b2d6f5a9.odt" TargetMode="External"/><Relationship Id="rId3" Type="http://schemas.openxmlformats.org/officeDocument/2006/relationships/hyperlink" Target="https://bulkseedsinternational-es.porkbunlead.workers.dev/spaces/bulkseedsinternational-es-25/matriz-para-comparar-entradas-de-pimientos-berenjenas-y-pepinos-e74f22d4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leer una entrada de tomate en el catálogo antes de venderla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de calabaza y zapallo al por mayor: decidir la gama antes de la consulta</a:t>
            </a:r>
          </a:p>
          <a:p>
            <a:r>
              <a:rPr sz="1800">
                <a:hlinkClick r:id="rId4"/>
              </a:rPr>
              <a:t>Hoja de trabajo para elegir entre anuales, bianuales y vivaces</a:t>
            </a:r>
          </a:p>
          <a:p>
            <a:r>
              <a:rPr sz="1800">
                <a:hlinkClick r:id="rId5"/>
              </a:rPr>
              <a:t>Guía práctica para armar una consulta de semillas de menta y sus variedades</a:t>
            </a:r>
          </a:p>
          <a:p>
            <a:r>
              <a:rPr sz="1800">
                <a:hlinkClick r:id="rId6"/>
              </a:rPr>
              <a:t>Respuestas breves sobre espinacas y hortalizas de hoja en el catálogo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la línea de plantas de interior a lo largo del año</a:t>
            </a:r>
          </a:p>
          <a:p>
            <a:r>
              <a:rPr sz="1800">
                <a:hlinkClick r:id="rId3"/>
              </a:rPr>
              <a:t>Matriz para comparar entradas de pimientos, berenjenas y pepinos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