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es/index.html" TargetMode="External"/><Relationship Id="rId3" Type="http://schemas.openxmlformats.org/officeDocument/2006/relationships/hyperlink" Target="https://bulkseedsinternational-websites.sfo3.digitaloceanspaces.com/bsi/bulkseedsinternational-es/bulkseedsinternational-es-24/qu-revisar-antes-de-incluir-albahaca-en-una-gama-mayorista-fc1e8dfd.html" TargetMode="External"/><Relationship Id="rId4" Type="http://schemas.openxmlformats.org/officeDocument/2006/relationships/hyperlink" Target="https://bulkseedsinternational-es.porkbunlead.workers.dev/spaces/bulkseedsinternational-es-24/hoja-de-trabajo-para-revisar-entradas-de-marjoram-170160c8.docx" TargetMode="External"/><Relationship Id="rId5" Type="http://schemas.openxmlformats.org/officeDocument/2006/relationships/hyperlink" Target="https://bulkseedsinternational-es.porkbunlead.workers.dev/spaces/bulkseedsinternational-es-24/comparar-seis-arom-ticas-antes-de-cerrar-una-consulta-45450a18.xlsx" TargetMode="External"/><Relationship Id="rId6" Type="http://schemas.openxmlformats.org/officeDocument/2006/relationships/hyperlink" Target="https://bulkseedsinternational-es.porkbunlead.workers.dev/spaces/bulkseedsinternational-es-24/c-mo-preparar-una-consulta-de-or-gano-sin-dejar-campos-pendientes-8887ee30.pd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spaces/bulkseedsinternational-es-24/planificar-consultas-de-cebollino-por-destino-afa5813b.odt" TargetMode="External"/><Relationship Id="rId3" Type="http://schemas.openxmlformats.org/officeDocument/2006/relationships/hyperlink" Target="https://bulkseedsinternational-es.porkbunlead.workers.dev/spaces/bulkseedsinternational-es-24/coriandro-al-por-mayor-datos-visibles-y-respuestas-pendientes-c538417f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Explicar al cliente la línea de borraja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Qué revisar antes de incluir albahaca en una gama mayorista</a:t>
            </a:r>
          </a:p>
          <a:p>
            <a:r>
              <a:rPr sz="1800">
                <a:hlinkClick r:id="rId4"/>
              </a:rPr>
              <a:t>Hoja de trabajo para revisar entradas de marjoram</a:t>
            </a:r>
          </a:p>
          <a:p>
            <a:r>
              <a:rPr sz="1800">
                <a:hlinkClick r:id="rId5"/>
              </a:rPr>
              <a:t>Comparar seis aromáticas antes de cerrar una consulta</a:t>
            </a:r>
          </a:p>
          <a:p>
            <a:r>
              <a:rPr sz="1800">
                <a:hlinkClick r:id="rId6"/>
              </a:rPr>
              <a:t>Cómo preparar una consulta de orégano sin dejar campos pendientes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Planificar consultas de cebollino por destino</a:t>
            </a:r>
          </a:p>
          <a:p>
            <a:r>
              <a:rPr sz="1800">
                <a:hlinkClick r:id="rId3"/>
              </a:rPr>
              <a:t>Coriandro al por mayor, datos visibles y respuestas pendientes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