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3/patatas-al-por-mayor-c-mo-preparar-una-primera-consulta-revisable-78ec1518.html" TargetMode="External"/><Relationship Id="rId4" Type="http://schemas.openxmlformats.org/officeDocument/2006/relationships/hyperlink" Target="https://bulkseedsinternational-es.porkbunlead.workers.dev/spaces/bulkseedsinternational-es-23/matriz-para-comparar-berenjenas-pepinos-y-pimientos-2b57d10b.xlsx" TargetMode="External"/><Relationship Id="rId5" Type="http://schemas.openxmlformats.org/officeDocument/2006/relationships/hyperlink" Target="https://bulkseedsinternational-es.porkbunlead.workers.dev/spaces/bulkseedsinternational-es-23/hortalizas-de-ra-z-planificar-la-consulta-por-lotes-30965726.odt" TargetMode="External"/><Relationship Id="rId6" Type="http://schemas.openxmlformats.org/officeDocument/2006/relationships/hyperlink" Target="https://bulkseedsinternational-es.porkbunlead.workers.dev/spaces/bulkseedsinternational-es-23/ma-z-al-por-mayor-gu-a-pr-ctica-para-pasar-de-la-variedad-a-la-cesta-775ead2b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3/lechugas-y-ensaladas-respuestas-breves-sobre-precio-indicado-y-cantida-a8a95b56.rtf" TargetMode="External"/><Relationship Id="rId3" Type="http://schemas.openxmlformats.org/officeDocument/2006/relationships/hyperlink" Target="https://bulkseedsinternational-es.porkbunlead.workers.dev/spaces/bulkseedsinternational-es-23/hoja-de-trabajo-para-seleccionar-entradas-de-cebollas-y-puerros-ca878454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Pepinos, calabazas y melones como tres líneas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Patatas al por mayor: cómo preparar una primera consulta revisable</a:t>
            </a:r>
          </a:p>
          <a:p>
            <a:r>
              <a:rPr sz="1800">
                <a:hlinkClick r:id="rId4"/>
              </a:rPr>
              <a:t>Matriz para comparar berenjenas, pepinos y pimientos</a:t>
            </a:r>
          </a:p>
          <a:p>
            <a:r>
              <a:rPr sz="1800">
                <a:hlinkClick r:id="rId5"/>
              </a:rPr>
              <a:t>Hortalizas de raíz: planificar la consulta por lotes</a:t>
            </a:r>
          </a:p>
          <a:p>
            <a:r>
              <a:rPr sz="1800">
                <a:hlinkClick r:id="rId6"/>
              </a:rPr>
              <a:t>Maíz al por mayor: guía práctica para pasar de la variedad a la cesta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Lechugas y ensaladas: respuestas breves sobre precio indicado y cantidad</a:t>
            </a:r>
          </a:p>
          <a:p>
            <a:r>
              <a:rPr sz="1800">
                <a:hlinkClick r:id="rId3"/>
              </a:rPr>
              <a:t>Hoja de trabajo para seleccionar entradas de cebollas y puerros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