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es/index.html" TargetMode="External"/><Relationship Id="rId3" Type="http://schemas.openxmlformats.org/officeDocument/2006/relationships/hyperlink" Target="https://bulkseedsinternational-websites.sfo3.digitaloceanspaces.com/bsi/bulkseedsinternational-es/bulkseedsinternational-es-22/berenjenas-pepinos-y-pimientos-c-mo-acotar-tres-l-neas-hort-colas-ante-e19b5498.html" TargetMode="External"/><Relationship Id="rId4" Type="http://schemas.openxmlformats.org/officeDocument/2006/relationships/hyperlink" Target="https://bulkseedsinternational-es.porkbunlead.workers.dev/spaces/bulkseedsinternational-es-22/flores-anuales-y-bianuales-respuestas-breves-para-una-tienda-de-tempor-8310f417.rtf" TargetMode="External"/><Relationship Id="rId5" Type="http://schemas.openxmlformats.org/officeDocument/2006/relationships/hyperlink" Target="https://bulkseedsinternational-es.porkbunlead.workers.dev/spaces/bulkseedsinternational-es-22/matriz-para-comparar-berenjenas-alcachofas-esp-rragos-y-ruibarbo-ad1b8001.xlsx" TargetMode="External"/><Relationship Id="rId6" Type="http://schemas.openxmlformats.org/officeDocument/2006/relationships/hyperlink" Target="https://bulkseedsinternational-es.porkbunlead.workers.dev/spaces/bulkseedsinternational-es-22/gu-a-pr-ctica-para-preparar-una-consulta-de-tomates-y-hortalizas-de-ho-b900ec08.pd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spaces/bulkseedsinternational-es-22/planificar-microgreens-y-brotes-como-l-nea-propia-frente-a-arom-ticas--e133532f.odt" TargetMode="External"/><Relationship Id="rId3" Type="http://schemas.openxmlformats.org/officeDocument/2006/relationships/hyperlink" Target="https://bulkseedsinternational-es.porkbunlead.workers.dev/spaces/bulkseedsinternational-es-22/hoja-de-trabajo-para-arom-ticas-en-maceta-y-en-cocina-f866da99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grupos y subgrupos ofrece el catálogo al por mayor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Berenjenas, pepinos y pimientos: cómo acotar tres líneas hortícolas antes de consultar</a:t>
            </a:r>
          </a:p>
          <a:p>
            <a:r>
              <a:rPr sz="1800">
                <a:hlinkClick r:id="rId4"/>
              </a:rPr>
              <a:t>Flores anuales y bianuales: respuestas breves para una tienda de temporada</a:t>
            </a:r>
          </a:p>
          <a:p>
            <a:r>
              <a:rPr sz="1800">
                <a:hlinkClick r:id="rId5"/>
              </a:rPr>
              <a:t>Matriz para comparar berenjenas, alcachofas, espárragos y ruibarbo</a:t>
            </a:r>
          </a:p>
          <a:p>
            <a:r>
              <a:rPr sz="1800">
                <a:hlinkClick r:id="rId6"/>
              </a:rPr>
              <a:t>Guía práctica para preparar una consulta de tomates y hortalizas de hoja por lotes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microgreens y brotes como línea propia frente a aromáticas y hortalizas de hoja</a:t>
            </a:r>
          </a:p>
          <a:p>
            <a:r>
              <a:rPr sz="1800">
                <a:hlinkClick r:id="rId3"/>
              </a:rPr>
              <a:t>Hoja de trabajo para aromáticas en maceta y en cocina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