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1/semillas-al-por-mayor-qu-decidir-antes-de-mirar-el-cat-logo-fdf72271.html" TargetMode="External"/><Relationship Id="rId4" Type="http://schemas.openxmlformats.org/officeDocument/2006/relationships/hyperlink" Target="https://bulkseedsinternational-es.porkbunlead.workers.dev/spaces/bulkseedsinternational-es-21/planificar-el-surtido-propio-antes-de-abrir-el-cat-logo-al-por-mayor-2488666c.odt" TargetMode="External"/><Relationship Id="rId5" Type="http://schemas.openxmlformats.org/officeDocument/2006/relationships/hyperlink" Target="https://bulkseedsinternational-es.porkbunlead.workers.dev/spaces/bulkseedsinternational-es-21/matriz-para-evaluar-si-un-mayorista-de-semillas-encaja-con-mi-tienda-5a2907e0.xlsx" TargetMode="External"/><Relationship Id="rId6" Type="http://schemas.openxmlformats.org/officeDocument/2006/relationships/hyperlink" Target="https://bulkseedsinternational-es.porkbunlead.workers.dev/spaces/bulkseedsinternational-es-21/gu-a-pr-ctica-para-el-primer-contacto-con-un-mayorista-de-semillas-689f7c3a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1/hoja-de-trabajo-para-el-primer-contacto-con-el-mayorista-bc4532ef.docx" TargetMode="External"/><Relationship Id="rId3" Type="http://schemas.openxmlformats.org/officeDocument/2006/relationships/hyperlink" Target="https://bulkseedsinternational-es.porkbunlead.workers.dev/spaces/bulkseedsinternational-es-21/respuestas-breves-sobre-el-perfil-de-negocio-en-la-solicitud-c164feae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 qué el mayorista pide perfil de negocio y destino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qué decidir antes de mirar el catálogo</a:t>
            </a:r>
          </a:p>
          <a:p>
            <a:r>
              <a:rPr sz="1800">
                <a:hlinkClick r:id="rId4"/>
              </a:rPr>
              <a:t>Planificar el surtido propio antes de abrir el catálogo al por mayor</a:t>
            </a:r>
          </a:p>
          <a:p>
            <a:r>
              <a:rPr sz="1800">
                <a:hlinkClick r:id="rId5"/>
              </a:rPr>
              <a:t>Matriz para evaluar si un mayorista de semillas encaja con mi tienda</a:t>
            </a:r>
          </a:p>
          <a:p>
            <a:r>
              <a:rPr sz="1800">
                <a:hlinkClick r:id="rId6"/>
              </a:rPr>
              <a:t>Guía práctica para el primer contacto con un mayorista de semillas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el primer contacto con el mayorista</a:t>
            </a:r>
          </a:p>
          <a:p>
            <a:r>
              <a:rPr sz="1800">
                <a:hlinkClick r:id="rId3"/>
              </a:rPr>
              <a:t>Respuestas breves sobre el perfil de negocio en la solicitud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