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0/alcachofas-esp-rragos-y-ruibarbo-c-mo-montar-una-gama-limitada-de-temp-e405ef69.html" TargetMode="External"/><Relationship Id="rId4" Type="http://schemas.openxmlformats.org/officeDocument/2006/relationships/hyperlink" Target="https://bulkseedsinternational-es.porkbunlead.workers.dev/spaces/bulkseedsinternational-es-20/hoja-de-trabajo-para-seleccionar-entradas-de-coles-y-col-rizada-3ac743d1.docx" TargetMode="External"/><Relationship Id="rId5" Type="http://schemas.openxmlformats.org/officeDocument/2006/relationships/hyperlink" Target="https://bulkseedsinternational-es.porkbunlead.workers.dev/spaces/bulkseedsinternational-es-20/jud-as-al-por-mayor-respuestas-breves-sobre-precio-formato-y-disponibi-6fe50567.rtf" TargetMode="External"/><Relationship Id="rId6" Type="http://schemas.openxmlformats.org/officeDocument/2006/relationships/hyperlink" Target="https://bulkseedsinternational-es.porkbunlead.workers.dev/spaces/bulkseedsinternational-es-20/planificar-la-l-nea-de-r-banos-por-lotes-seg-n-destino-787a29ab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0/matriz-comparativa-de-alcachofas-esp-rragos-y-ruibarbo-99ed632a.xlsx" TargetMode="External"/><Relationship Id="rId3" Type="http://schemas.openxmlformats.org/officeDocument/2006/relationships/hyperlink" Target="https://bulkseedsinternational-es.porkbunlead.workers.dev/spaces/bulkseedsinternational-es-20/pimientos-al-por-mayor-gu-a-pr-ctica-para-pasar-de-la-lista-a-la-cesta-c39e3a53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leer una entrada del catálogo: ejemplo con berenjenas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Alcachofas, espárragos y ruibarbo: cómo montar una gama limitada de temporada</a:t>
            </a:r>
          </a:p>
          <a:p>
            <a:r>
              <a:rPr sz="1800">
                <a:hlinkClick r:id="rId4"/>
              </a:rPr>
              <a:t>Hoja de trabajo para seleccionar entradas de coles y col rizada</a:t>
            </a:r>
          </a:p>
          <a:p>
            <a:r>
              <a:rPr sz="1800">
                <a:hlinkClick r:id="rId5"/>
              </a:rPr>
              <a:t>Judías al por mayor: respuestas breves sobre precio, formato y disponibilidad</a:t>
            </a:r>
          </a:p>
          <a:p>
            <a:r>
              <a:rPr sz="1800">
                <a:hlinkClick r:id="rId6"/>
              </a:rPr>
              <a:t>Planificar la línea de rábanos por lotes según destino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Matriz comparativa de alcachofas, espárragos y ruibarbo</a:t>
            </a:r>
          </a:p>
          <a:p>
            <a:r>
              <a:rPr sz="1800">
                <a:hlinkClick r:id="rId3"/>
              </a:rPr>
              <a:t>Pimientos al por mayor: guía práctica para pasar de la lista a la cesta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