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19/gourds-y-calabazas-y-zapallos-como-secciones-distintas-del-cat-logo-53eb88bc.html" TargetMode="External"/><Relationship Id="rId4" Type="http://schemas.openxmlformats.org/officeDocument/2006/relationships/hyperlink" Target="https://bulkseedsinternational-es.porkbunlead.workers.dev/spaces/bulkseedsinternational-es-19/perilla-y-arom-ticas-silvestres-comparar-dos-l-neas-de-arom-ticas-626677e4.xlsx" TargetMode="External"/><Relationship Id="rId5" Type="http://schemas.openxmlformats.org/officeDocument/2006/relationships/hyperlink" Target="https://bulkseedsinternational-es.porkbunlead.workers.dev/spaces/bulkseedsinternational-es-19/cal-ndula-datos-visibles-y-datos-pendientes-en-una-consulta-74a669b4.rtf" TargetMode="External"/><Relationship Id="rId6" Type="http://schemas.openxmlformats.org/officeDocument/2006/relationships/hyperlink" Target="https://bulkseedsinternational-es.porkbunlead.workers.dev/spaces/bulkseedsinternational-es-19/lavanda-preparar-lotes-de-consulta-por-destino-a0f5fc27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19/hierbas-medicinales-una-hoja-de-control-para-la-consulta-b4118397.docx" TargetMode="External"/><Relationship Id="rId3" Type="http://schemas.openxmlformats.org/officeDocument/2006/relationships/hyperlink" Target="https://bulkseedsinternational-es.porkbunlead.workers.dev/spaces/bulkseedsinternational-es-19/microgreens-y-brotes-zwei-kataloglinien-getrennt-vorbereiten-c02d5d70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Plantas de interior explicar la línea Houseplants sin inventar características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Gourds y Calabazas y zapallos como secciones distintas del catálogo</a:t>
            </a:r>
          </a:p>
          <a:p>
            <a:r>
              <a:rPr sz="1800">
                <a:hlinkClick r:id="rId4"/>
              </a:rPr>
              <a:t>Perilla y aromáticas silvestres comparar dos líneas de aromáticas</a:t>
            </a:r>
          </a:p>
          <a:p>
            <a:r>
              <a:rPr sz="1800">
                <a:hlinkClick r:id="rId5"/>
              </a:rPr>
              <a:t>Caléndula datos visibles y datos pendientes en una consulta</a:t>
            </a:r>
          </a:p>
          <a:p>
            <a:r>
              <a:rPr sz="1800">
                <a:hlinkClick r:id="rId6"/>
              </a:rPr>
              <a:t>Lavanda preparar lotes de consulta por destino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Hierbas medicinales una hoja de control para la consulta</a:t>
            </a:r>
          </a:p>
          <a:p>
            <a:r>
              <a:rPr sz="1800">
                <a:hlinkClick r:id="rId3"/>
              </a:rPr>
              <a:t>Microgreens y brotes zwei Kataloglinien getrennt vorbereiten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