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18/pimientos-al-por-mayor-gu-a-de-decisi-n-para-una-primera-selecci-n-563d0adc.html" TargetMode="External"/><Relationship Id="rId4" Type="http://schemas.openxmlformats.org/officeDocument/2006/relationships/hyperlink" Target="https://bulkseedsinternational-es.porkbunlead.workers.dev/spaces/bulkseedsinternational-es-18/plan-de-consulta-para-sand-as-fases-y-puntos-de-decisi-n-617009d9.odt" TargetMode="External"/><Relationship Id="rId5" Type="http://schemas.openxmlformats.org/officeDocument/2006/relationships/hyperlink" Target="https://bulkseedsinternational-es.porkbunlead.workers.dev/spaces/bulkseedsinternational-es-18/coles-y-col-rizada-gu-a-para-crear-una-ficha-por-entrada-656ad3fb.pdf" TargetMode="External"/><Relationship Id="rId6" Type="http://schemas.openxmlformats.org/officeDocument/2006/relationships/hyperlink" Target="https://bulkseedsinternational-es.porkbunlead.workers.dev/spaces/bulkseedsinternational-es-18/jud-as-preguntas-breves-sobre-precio-disponibilidad-y-formato-9c2ecdb5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18/hoja-de-control-para-r-banos-antes-de-enviar-la-consulta-cfa52ab0.docx" TargetMode="External"/><Relationship Id="rId3" Type="http://schemas.openxmlformats.org/officeDocument/2006/relationships/hyperlink" Target="https://bulkseedsinternational-es.porkbunlead.workers.dev/spaces/bulkseedsinternational-es-18/matriz-para-comparar-entradas-de-lechugas-y-ensaladas-fa2fcefb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Zanahorias: mapa visual de una categoría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Pimientos al por mayor: guía de decisión para una primera selección</a:t>
            </a:r>
          </a:p>
          <a:p>
            <a:r>
              <a:rPr sz="1800">
                <a:hlinkClick r:id="rId4"/>
              </a:rPr>
              <a:t>Plan de consulta para sandías: fases y puntos de decisión</a:t>
            </a:r>
          </a:p>
          <a:p>
            <a:r>
              <a:rPr sz="1800">
                <a:hlinkClick r:id="rId5"/>
              </a:rPr>
              <a:t>Coles y col rizada: guía para crear una ficha por entrada</a:t>
            </a:r>
          </a:p>
          <a:p>
            <a:r>
              <a:rPr sz="1800">
                <a:hlinkClick r:id="rId6"/>
              </a:rPr>
              <a:t>Judías: preguntas breves sobre precio, disponibilidad y formato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control para rábanos antes de enviar la consulta</a:t>
            </a:r>
          </a:p>
          <a:p>
            <a:r>
              <a:rPr sz="1800">
                <a:hlinkClick r:id="rId3"/>
              </a:rPr>
              <a:t>Matriz para comparar entradas de lechugas y ensaladas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