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17/cebollas-y-puerros-al-por-mayor-para-comparar-una-primera-gama-0989a156.html" TargetMode="External"/><Relationship Id="rId4" Type="http://schemas.openxmlformats.org/officeDocument/2006/relationships/hyperlink" Target="https://bulkseedsinternational-es.porkbunlead.workers.dev/spaces/bulkseedsinternational-es-17/matriz-para-comparar-alcachofas-esp-rragos-y-ruibarbo-5ccf953e.xlsx" TargetMode="External"/><Relationship Id="rId5" Type="http://schemas.openxmlformats.org/officeDocument/2006/relationships/hyperlink" Target="https://bulkseedsinternational-es.porkbunlead.workers.dev/spaces/bulkseedsinternational-es-17/plan-de-consulta-para-hortalizas-de-raiz-8b3a3f84.odt" TargetMode="External"/><Relationship Id="rId6" Type="http://schemas.openxmlformats.org/officeDocument/2006/relationships/hyperlink" Target="https://bulkseedsinternational-es.porkbunlead.workers.dev/spaces/bulkseedsinternational-es-17/patatas-al-por-mayor-guia-practica-para-una-consulta-revisable-a10fb315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17/maiz-al-por-mayor-preguntas-breves-sobre-disponibilidad-y-presupuesto-c4450a28.rtf" TargetMode="External"/><Relationship Id="rId3" Type="http://schemas.openxmlformats.org/officeDocument/2006/relationships/hyperlink" Target="https://bulkseedsinternational-es.porkbunlead.workers.dev/spaces/bulkseedsinternational-es-17/berenjenas-hoja-de-trabajo-para-decidir-que-variedades-consultar-d9fad970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Vivaces y plantas de interior como dos lineas del catalogo de flores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Cebollas y puerros al por mayor para comparar una primera gama</a:t>
            </a:r>
          </a:p>
          <a:p>
            <a:r>
              <a:rPr sz="1800">
                <a:hlinkClick r:id="rId4"/>
              </a:rPr>
              <a:t>Matriz para comparar alcachofas espárragos y ruibarbo</a:t>
            </a:r>
          </a:p>
          <a:p>
            <a:r>
              <a:rPr sz="1800">
                <a:hlinkClick r:id="rId5"/>
              </a:rPr>
              <a:t>Plan de consulta para hortalizas de raiz</a:t>
            </a:r>
          </a:p>
          <a:p>
            <a:r>
              <a:rPr sz="1800">
                <a:hlinkClick r:id="rId6"/>
              </a:rPr>
              <a:t>Patatas al por mayor guia practica para una consulta revisable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Maiz al por mayor preguntas breves sobre disponibilidad y presupuesto</a:t>
            </a:r>
          </a:p>
          <a:p>
            <a:r>
              <a:rPr sz="1800">
                <a:hlinkClick r:id="rId3"/>
              </a:rPr>
              <a:t>Berenjenas hoja de trabajo para decidir que variedades consultar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