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6/hortalizas-de-hoja-para-tiendas-peque-as-acotar-la-selecci-n-antes-de--1e9fcea0.html" TargetMode="External"/><Relationship Id="rId4" Type="http://schemas.openxmlformats.org/officeDocument/2006/relationships/hyperlink" Target="https://bulkseedsinternational-es.porkbunlead.workers.dev/spaces/bulkseedsinternational-es-16/planificar-microgreens-y-brotes-como-l-nea-independiente-de-la-tienda-62715b53.odt" TargetMode="External"/><Relationship Id="rId5" Type="http://schemas.openxmlformats.org/officeDocument/2006/relationships/hyperlink" Target="https://bulkseedsinternational-es.porkbunlead.workers.dev/spaces/bulkseedsinternational-es-16/hoja-de-trabajo-para-elegir-arom-ticas-por-uso-en-cocina-y-en-maceta-bdd1552d.docx" TargetMode="External"/><Relationship Id="rId6" Type="http://schemas.openxmlformats.org/officeDocument/2006/relationships/hyperlink" Target="https://bulkseedsinternational-es.porkbunlead.workers.dev/spaces/bulkseedsinternational-es-16/matriz-para-comparar-pepinos-calabazas-y-melones-en-una-misma-consulta-dcbc2fd8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6/flores-anuales-y-bianuales-respuestas-breves-para-minoristas-ee2d448b.rtf" TargetMode="External"/><Relationship Id="rId3" Type="http://schemas.openxmlformats.org/officeDocument/2006/relationships/hyperlink" Target="https://bulkseedsinternational-es.porkbunlead.workers.dev/spaces/bulkseedsinternational-es-16/tomates-al-por-mayor-gu-a-pr-ctica-para-armar-una-consulta-por-varieda-fe994054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grupos de cultivo ofrece el catálogo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Hortalizas de hoja para tiendas pequeñas: acotar la selección antes de la consulta</a:t>
            </a:r>
          </a:p>
          <a:p>
            <a:r>
              <a:rPr sz="1800">
                <a:hlinkClick r:id="rId4"/>
              </a:rPr>
              <a:t>Planificar microgreens y brotes como línea independiente de la tienda</a:t>
            </a:r>
          </a:p>
          <a:p>
            <a:r>
              <a:rPr sz="1800">
                <a:hlinkClick r:id="rId5"/>
              </a:rPr>
              <a:t>Hoja de trabajo para elegir aromáticas por uso en cocina y en maceta</a:t>
            </a:r>
          </a:p>
          <a:p>
            <a:r>
              <a:rPr sz="1800">
                <a:hlinkClick r:id="rId6"/>
              </a:rPr>
              <a:t>Matriz para comparar pepinos, calabazas y melones en una misma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Flores anuales y bianuales: respuestas breves para minoristas</a:t>
            </a:r>
          </a:p>
          <a:p>
            <a:r>
              <a:rPr sz="1800">
                <a:hlinkClick r:id="rId3"/>
              </a:rPr>
              <a:t>Tomates al por mayor: guía práctica para armar una consulta por variedades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