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5/semillas-al-por-mayor-para-minoristas-orientarse-en-el-cat-logo-antes--f3802496.html" TargetMode="External"/><Relationship Id="rId4" Type="http://schemas.openxmlformats.org/officeDocument/2006/relationships/hyperlink" Target="https://bulkseedsinternational-es.porkbunlead.workers.dev/spaces/bulkseedsinternational-es-15/planificar-el-surtido-de-la-tienda-antes-de-abrir-el-cat-logo-al-por-m-0faf79e0.odt" TargetMode="External"/><Relationship Id="rId5" Type="http://schemas.openxmlformats.org/officeDocument/2006/relationships/hyperlink" Target="https://bulkseedsinternational-es.porkbunlead.workers.dev/spaces/bulkseedsinternational-es-15/c-mo-describir-el-surtido-propio-para-acotar-la-consulta-de-semillas-a-7f3cac7e.pdf" TargetMode="External"/><Relationship Id="rId6" Type="http://schemas.openxmlformats.org/officeDocument/2006/relationships/hyperlink" Target="https://bulkseedsinternational-es.porkbunlead.workers.dev/spaces/bulkseedsinternational-es-15/hoja-de-trabajo-para-el-primer-contacto-con-un-mayorista-de-semillas-8b13f144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5/respuestas-breves-sobre-el-perfil-de-negocio-en-la-consulta-de-semilla-a8cbb7b6.rtf" TargetMode="External"/><Relationship Id="rId3" Type="http://schemas.openxmlformats.org/officeDocument/2006/relationships/hyperlink" Target="https://bulkseedsinternational-es.porkbunlead.workers.dev/spaces/bulkseedsinternational-es-15/matriz-para-evaluar-de-antemano-si-el-cat-logo-al-por-mayor-encaja-con-c83c1c58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 un cliente por qué el mayorista pide perfil de negocio y destino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orientarse en el catálogo antes de la primera consulta</a:t>
            </a:r>
          </a:p>
          <a:p>
            <a:r>
              <a:rPr sz="1800">
                <a:hlinkClick r:id="rId4"/>
              </a:rPr>
              <a:t>Planificar el surtido de la tienda antes de abrir el catálogo al por mayor</a:t>
            </a:r>
          </a:p>
          <a:p>
            <a:r>
              <a:rPr sz="1800">
                <a:hlinkClick r:id="rId5"/>
              </a:rPr>
              <a:t>Cómo describir el surtido propio para acotar la consulta de semillas al por mayor</a:t>
            </a:r>
          </a:p>
          <a:p>
            <a:r>
              <a:rPr sz="1800">
                <a:hlinkClick r:id="rId6"/>
              </a:rPr>
              <a:t>Hoja de trabajo para el primer contacto con un mayorista de semillas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Respuestas breves sobre el perfil de negocio en la consulta de semillas</a:t>
            </a:r>
          </a:p>
          <a:p>
            <a:r>
              <a:rPr sz="1800">
                <a:hlinkClick r:id="rId3"/>
              </a:rPr>
              <a:t>Matriz para evaluar de antemano si el catálogo al por mayor encaja con mi tienda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