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es/index.html" TargetMode="External"/><Relationship Id="rId3" Type="http://schemas.openxmlformats.org/officeDocument/2006/relationships/hyperlink" Target="https://bulkseedsinternational-websites.sfo3.digitaloceanspaces.com/bsi/bulkseedsinternational-es/bulkseedsinternational-es-14/comprar-semillas-al-por-mayor-sin-cuenta-qu-cambia-para-una-tienda-nue-6c5e2e3a.html" TargetMode="External"/><Relationship Id="rId4" Type="http://schemas.openxmlformats.org/officeDocument/2006/relationships/hyperlink" Target="https://bulkseedsinternational-es.porkbunlead.workers.dev/spaces/bulkseedsinternational-es-14/gu-a-pr-ctica-para-reformular-la-cesta-cuando-el-presupuesto-llega-con-211e5c24.pdf" TargetMode="External"/><Relationship Id="rId5" Type="http://schemas.openxmlformats.org/officeDocument/2006/relationships/hyperlink" Target="https://bulkseedsinternational-es.porkbunlead.workers.dev/spaces/bulkseedsinternational-es-14/comparar-la-cobertura-de-grupos-de-cultivo-entre-dos-presupuestos-33b7829c.xlsx" TargetMode="External"/><Relationship Id="rId6" Type="http://schemas.openxmlformats.org/officeDocument/2006/relationships/hyperlink" Target="https://bulkseedsinternational-es.porkbunlead.workers.dev/spaces/bulkseedsinternational-es-14/planificar-la-renovaci-n-del-surtido-con-microgreens-y-brotes-como-gru-415d32ca.odt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spaces/bulkseedsinternational-es-14/hoja-de-trabajo-para-registrar-el-destino-de-cada-consulta-por-mercado-59507407.docx" TargetMode="External"/><Relationship Id="rId3" Type="http://schemas.openxmlformats.org/officeDocument/2006/relationships/hyperlink" Target="https://bulkseedsinternational-es.porkbunlead.workers.dev/spaces/bulkseedsinternational-es-14/preguntas-y-respuestas-sobre-la-referencia-de-consulta-y-los-env-os-no-7306b4c1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leer el catálogo al por mayor antes de una conversación de venta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Comprar semillas al por mayor sin cuenta: qué cambia para una tienda nueva</a:t>
            </a:r>
          </a:p>
          <a:p>
            <a:r>
              <a:rPr sz="1800">
                <a:hlinkClick r:id="rId4"/>
              </a:rPr>
              <a:t>Guía práctica para reformular la cesta cuando el presupuesto llega con preguntas</a:t>
            </a:r>
          </a:p>
          <a:p>
            <a:r>
              <a:rPr sz="1800">
                <a:hlinkClick r:id="rId5"/>
              </a:rPr>
              <a:t>Comparar la cobertura de grupos de cultivo entre dos presupuestos</a:t>
            </a:r>
          </a:p>
          <a:p>
            <a:r>
              <a:rPr sz="1800">
                <a:hlinkClick r:id="rId6"/>
              </a:rPr>
              <a:t>Planificar la renovación del surtido con microgreens y brotes como grupo aparte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Hoja de trabajo para registrar el destino de cada consulta por mercado</a:t>
            </a:r>
          </a:p>
          <a:p>
            <a:r>
              <a:rPr sz="1800">
                <a:hlinkClick r:id="rId3"/>
              </a:rPr>
              <a:t>Preguntas y respuestas sobre la referencia de consulta y los envíos no confirmados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