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s/index.html" TargetMode="External"/><Relationship Id="rId3" Type="http://schemas.openxmlformats.org/officeDocument/2006/relationships/hyperlink" Target="https://bulkseedsinternational-websites.sfo3.digitaloceanspaces.com/bsi/bulkseedsinternational-es/bulkseedsinternational-es-13/semillas-al-por-mayor-frente-a-la-compra-directa-qu-conviene-a-una-tie-de473fe2.html" TargetMode="External"/><Relationship Id="rId4" Type="http://schemas.openxmlformats.org/officeDocument/2006/relationships/hyperlink" Target="https://bulkseedsinternational-es.porkbunlead.workers.dev/spaces/bulkseedsinternational-es-13/matriz-para-decidir-qu-variedades-entran-en-mi-cesta-52c853e8.xlsx" TargetMode="External"/><Relationship Id="rId5" Type="http://schemas.openxmlformats.org/officeDocument/2006/relationships/hyperlink" Target="https://bulkseedsinternational-es.porkbunlead.workers.dev/spaces/bulkseedsinternational-es-13/hoja-de-trabajo-para-convertir-una-lista-de-variedades-en-una-cesta-re-5b1fbdb6.docx" TargetMode="External"/><Relationship Id="rId6" Type="http://schemas.openxmlformats.org/officeDocument/2006/relationships/hyperlink" Target="https://bulkseedsinternational-es.porkbunlead.workers.dev/spaces/bulkseedsinternational-es-13/respuestas-breves-sobre-la-cuenta-y-la-cesta-de-consulta-para-revended-6ff39b29.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spaces/bulkseedsinternational-es-13/gu-a-pr-ctica-para-cerrar-una-consulta-de-semillas-sin-datos-pendiente-77960d19.pdf" TargetMode="External"/><Relationship Id="rId3" Type="http://schemas.openxmlformats.org/officeDocument/2006/relationships/hyperlink" Target="https://bulkseedsinternational-es.porkbunlead.workers.dev/spaces/bulkseedsinternational-es-13/planificar-la-consulta-con-datos-de-destino-seg-n-el-mercado-83d60e5c.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preguntas responde cada página del sitio antes de una consulta</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frente a la compra directa: qué conviene a una tienda de semillas</a:t>
            </a:r>
          </a:p>
          <a:p>
            <a:r>
              <a:rPr sz="1800">
                <a:hlinkClick r:id="rId4"/>
              </a:rPr>
              <a:t>Matriz para decidir qué variedades entran en mi cesta</a:t>
            </a:r>
          </a:p>
          <a:p>
            <a:r>
              <a:rPr sz="1800">
                <a:hlinkClick r:id="rId5"/>
              </a:rPr>
              <a:t>Hoja de trabajo para convertir una lista de variedades en una cesta revisable</a:t>
            </a:r>
          </a:p>
          <a:p>
            <a:r>
              <a:rPr sz="1800">
                <a:hlinkClick r:id="rId6"/>
              </a:rPr>
              <a:t>Respuestas breves sobre la cuenta y la cesta de consulta para revendedores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Guía práctica para cerrar una consulta de semillas sin datos pendientes</a:t>
            </a:r>
          </a:p>
          <a:p>
            <a:r>
              <a:rPr sz="1800">
                <a:hlinkClick r:id="rId3"/>
              </a:rPr>
              <a:t>Planificar la consulta con datos de destino según el mercado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