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12/c-mo-fijar-el-surtido-de-una-tienda-peque-a-con-los-cuatro-grupos-del--31a9d821.html" TargetMode="External"/><Relationship Id="rId4" Type="http://schemas.openxmlformats.org/officeDocument/2006/relationships/hyperlink" Target="https://bulkseedsinternational-es.porkbunlead.workers.dev/spaces/bulkseedsinternational-es-12/preguntas-y-respuestas-sobre-tramos-por-cantidad-y-precio-final-en-el--05b18553.rtf" TargetMode="External"/><Relationship Id="rId5" Type="http://schemas.openxmlformats.org/officeDocument/2006/relationships/hyperlink" Target="https://bulkseedsinternational-es.porkbunlead.workers.dev/spaces/bulkseedsinternational-es-12/enviar-una-variedad-no-listada-por-correo-pasos-para-una-solicitud-rev-13555168.pdf" TargetMode="External"/><Relationship Id="rId6" Type="http://schemas.openxmlformats.org/officeDocument/2006/relationships/hyperlink" Target="https://bulkseedsinternational-es.porkbunlead.workers.dev/spaces/bulkseedsinternational-es-12/planificar-la-primera-consulta-de-un-minorista-sin-cuenta-paso-a-paso-7c78d52e.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12/hoja-de-trabajo-para-preparar-los-datos-profesionales-antes-de-abrir-l-8fad9008.docx" TargetMode="External"/><Relationship Id="rId3" Type="http://schemas.openxmlformats.org/officeDocument/2006/relationships/hyperlink" Target="https://bulkseedsinternational-es.porkbunlead.workers.dev/spaces/bulkseedsinternational-es-12/matriz-para-contrastar-el-cat-logo-con-la-capacidad-real-de-venta-de-m-c8db96e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preguntas responde cada sección del sitio del mayorista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Cómo fijar el surtido de una tienda pequeña con los cuatro grupos del catálogo</a:t>
            </a:r>
          </a:p>
          <a:p>
            <a:r>
              <a:rPr sz="1800">
                <a:hlinkClick r:id="rId4"/>
              </a:rPr>
              <a:t>Preguntas y respuestas sobre tramos por cantidad y precio final en el presupuesto</a:t>
            </a:r>
          </a:p>
          <a:p>
            <a:r>
              <a:rPr sz="1800">
                <a:hlinkClick r:id="rId5"/>
              </a:rPr>
              <a:t>Enviar una variedad no listada por correo: pasos para una solicitud revisable</a:t>
            </a:r>
          </a:p>
          <a:p>
            <a:r>
              <a:rPr sz="1800">
                <a:hlinkClick r:id="rId6"/>
              </a:rPr>
              <a:t>Planificar la primera consulta de un minorista sin cuenta paso a paso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preparar los datos profesionales antes de abrir la cesta</a:t>
            </a:r>
          </a:p>
          <a:p>
            <a:r>
              <a:rPr sz="1800">
                <a:hlinkClick r:id="rId3"/>
              </a:rPr>
              <a:t>Matriz para contrastar el catálogo con la capacidad real de venta de mi tienda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