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11/semillas-al-por-mayor-c-mo-definir-el-surtido-de-una-tienda-peque-a-si-eec834ae.html" TargetMode="External"/><Relationship Id="rId4" Type="http://schemas.openxmlformats.org/officeDocument/2006/relationships/hyperlink" Target="https://bulkseedsinternational-es.porkbunlead.workers.dev/spaces/bulkseedsinternational-es-11/hoja-de-trabajo-para-fijar-cantidades-por-variedad-antes-de-la-consult-27888035.docx" TargetMode="External"/><Relationship Id="rId5" Type="http://schemas.openxmlformats.org/officeDocument/2006/relationships/hyperlink" Target="https://bulkseedsinternational-es.porkbunlead.workers.dev/spaces/bulkseedsinternational-es-11/preparar-una-consulta-de-semillas-para-un-destino-concreto-paso-a-paso-3031db95.pdf" TargetMode="External"/><Relationship Id="rId6" Type="http://schemas.openxmlformats.org/officeDocument/2006/relationships/hyperlink" Target="https://bulkseedsinternational-es.porkbunlead.workers.dev/spaces/bulkseedsinternational-es-11/preguntas-y-respuestas-sobre-plazos-y-disponibilidad-en-la-consulta-de-ac036b05.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11/planificar-la-primera-consulta-de-un-minorista-que-contacta-sin-cuenta-bff0e7d8.odt" TargetMode="External"/><Relationship Id="rId3" Type="http://schemas.openxmlformats.org/officeDocument/2006/relationships/hyperlink" Target="https://bulkseedsinternational-es.porkbunlead.workers.dev/spaces/bulkseedsinternational-es-11/matriz-para-comparar-variedades-del-cat-logo-con-la-demanda-real-de-mi-ffdf8f7d.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cliente minorista qué confirma la consulta y qué llega con el presupuesto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definir el surtido de una tienda pequeña sin copiar el catálogo completo</a:t>
            </a:r>
          </a:p>
          <a:p>
            <a:r>
              <a:rPr sz="1800">
                <a:hlinkClick r:id="rId4"/>
              </a:rPr>
              <a:t>Hoja de trabajo para fijar cantidades por variedad antes de la consulta</a:t>
            </a:r>
          </a:p>
          <a:p>
            <a:r>
              <a:rPr sz="1800">
                <a:hlinkClick r:id="rId5"/>
              </a:rPr>
              <a:t>Preparar una consulta de semillas para un destino concreto paso a paso</a:t>
            </a:r>
          </a:p>
          <a:p>
            <a:r>
              <a:rPr sz="1800">
                <a:hlinkClick r:id="rId6"/>
              </a:rPr>
              <a:t>Preguntas y respuestas sobre plazos y disponibilidad en la consulta de semillas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primera consulta de un minorista que contacta sin cuenta</a:t>
            </a:r>
          </a:p>
          <a:p>
            <a:r>
              <a:rPr sz="1800">
                <a:hlinkClick r:id="rId3"/>
              </a:rPr>
              <a:t>Matriz para comparar variedades del catálogo con la demanda real de mi tienda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