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8/cat-logo-al-por-mayor-por-consulta-qu-decide-el-minorista-antes-del-pr-e47d34a0.html" TargetMode="External"/><Relationship Id="rId4" Type="http://schemas.openxmlformats.org/officeDocument/2006/relationships/hyperlink" Target="https://bulkseedsinternational-es.porkbunlead.workers.dev/oracle/bulkseedsinternational-es-8/matriz-para-comparar-presupuestos-de-semillas-al-por-mayor-15d56364.xlsx" TargetMode="External"/><Relationship Id="rId5" Type="http://schemas.openxmlformats.org/officeDocument/2006/relationships/hyperlink" Target="https://bulkseedsinternational-es.porkbunlead.workers.dev/oracle/bulkseedsinternational-es-8/enviar-una-consulta-de-semillas-al-por-mayor-paso-a-paso-652dbfb8.pdf" TargetMode="External"/><Relationship Id="rId6" Type="http://schemas.openxmlformats.org/officeDocument/2006/relationships/hyperlink" Target="https://bulkseedsinternational-es.porkbunlead.workers.dev/oracle/bulkseedsinternational-es-8/preguntas-y-respuestas-sobre-variedades-no-listadas-y-cambios-de-canti-6a4de6a0.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8/hoja-de-trabajo-para-comprobar-la-cesta-y-los-datos-profesionales-ante-7726c3a4.docx" TargetMode="External"/><Relationship Id="rId3" Type="http://schemas.openxmlformats.org/officeDocument/2006/relationships/hyperlink" Target="https://bulkseedsinternational-es.porkbunlead.workers.dev/oracle/bulkseedsinternational-es-8/planificar-el-surtido-por-grupos-de-cultivo-antes-de-la-consulta-82297d9b.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Del catálogo al presupuesto: las tres etapas de una consulta explicadas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Catálogo al por mayor por consulta: qué decide el minorista antes del primer presupuesto</a:t>
            </a:r>
          </a:p>
          <a:p>
            <a:r>
              <a:rPr sz="1800">
                <a:hlinkClick r:id="rId4"/>
              </a:rPr>
              <a:t>Matriz para comparar presupuestos de semillas al por mayor</a:t>
            </a:r>
          </a:p>
          <a:p>
            <a:r>
              <a:rPr sz="1800">
                <a:hlinkClick r:id="rId5"/>
              </a:rPr>
              <a:t>Enviar una consulta de semillas al por mayor paso a paso</a:t>
            </a:r>
          </a:p>
          <a:p>
            <a:r>
              <a:rPr sz="1800">
                <a:hlinkClick r:id="rId6"/>
              </a:rPr>
              <a:t>Preguntas y respuestas sobre variedades no listadas y cambios de cantidades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comprobar la cesta y los datos profesionales antes de enviar</a:t>
            </a:r>
          </a:p>
          <a:p>
            <a:r>
              <a:rPr sz="1800">
                <a:hlinkClick r:id="rId3"/>
              </a:rPr>
              <a:t>Planificar el surtido por grupos de cultivo antes de la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