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7/semillas-al-por-mayor-para-minoristas-siete-preguntas-antes-de-implica-d273cec3.html" TargetMode="External"/><Relationship Id="rId4" Type="http://schemas.openxmlformats.org/officeDocument/2006/relationships/hyperlink" Target="https://bulkseedsinternational-es.porkbunlead.workers.dev/oracle/bulkseedsinternational-es-7/matriz-para-comparar-consultas-seg-n-destino-envasado-y-disponibilidad-9b9a4534.xlsx" TargetMode="External"/><Relationship Id="rId5" Type="http://schemas.openxmlformats.org/officeDocument/2006/relationships/hyperlink" Target="https://bulkseedsinternational-es.porkbunlead.workers.dev/oracle/bulkseedsinternational-es-7/planificaci-n-de-consultas-a-lo-largo-de-la-temporada-de-jardiner-a-dbbfb46e.odt" TargetMode="External"/><Relationship Id="rId6" Type="http://schemas.openxmlformats.org/officeDocument/2006/relationships/hyperlink" Target="https://bulkseedsinternational-es.porkbunlead.workers.dev/oracle/bulkseedsinternational-es-7/preguntas-y-respuestas-sobre-precios-indicados-tramos-por-cantidad-y-p-e7304801.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7/gu-a-pr-ctica-para-preparar-una-consulta-cuando-el-env-o-va-a-australi-ead9757f.pdf" TargetMode="External"/><Relationship Id="rId3" Type="http://schemas.openxmlformats.org/officeDocument/2006/relationships/hyperlink" Target="https://bulkseedsinternational-es.porkbunlead.workers.dev/oracle/bulkseedsinternational-es-7/hoja-de-trabajo-para-describir-el-surtido-de-hortalizas-flores-arom-ti-ecd5cc20.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recorre el catálogo al por mayor hasta la cesta de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siete preguntas antes de implicarse</a:t>
            </a:r>
          </a:p>
          <a:p>
            <a:r>
              <a:rPr sz="1800">
                <a:hlinkClick r:id="rId4"/>
              </a:rPr>
              <a:t>Matriz para comparar consultas según destino, envasado y disponibilidad</a:t>
            </a:r>
          </a:p>
          <a:p>
            <a:r>
              <a:rPr sz="1800">
                <a:hlinkClick r:id="rId5"/>
              </a:rPr>
              <a:t>Planificación de consultas a lo largo de la temporada de jardinería</a:t>
            </a:r>
          </a:p>
          <a:p>
            <a:r>
              <a:rPr sz="1800">
                <a:hlinkClick r:id="rId6"/>
              </a:rPr>
              <a:t>Preguntas y respuestas sobre precios indicados, tramos por cantidad y precio final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preparar una consulta cuando el envío va a Australia o Gran Bretaña</a:t>
            </a:r>
          </a:p>
          <a:p>
            <a:r>
              <a:rPr sz="1800">
                <a:hlinkClick r:id="rId3"/>
              </a:rPr>
              <a:t>Hoja de trabajo para describir el surtido de hortalizas, flores, aromáticas y microgreens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