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5/qu-significa-comprar-semillas-al-por-mayor-sin-cat-logo-cerrado-1dfda76c.html" TargetMode="External"/><Relationship Id="rId4" Type="http://schemas.openxmlformats.org/officeDocument/2006/relationships/hyperlink" Target="https://bulkseedsinternational-es.porkbunlead.workers.dev/oracle/bulkseedsinternational-es-5/planificar-la-reventa-qu-grupo-de-semillas-sostiene-tu-surtido-0f6aa358.odt" TargetMode="External"/><Relationship Id="rId5" Type="http://schemas.openxmlformats.org/officeDocument/2006/relationships/hyperlink" Target="https://bulkseedsinternational-es.porkbunlead.workers.dev/oracle/bulkseedsinternational-es-5/preguntas-y-respuestas-sobre-la-cuenta-y-los-datos-profesionales-37c6b4d4.rtf" TargetMode="External"/><Relationship Id="rId6" Type="http://schemas.openxmlformats.org/officeDocument/2006/relationships/hyperlink" Target="https://bulkseedsinternational-es.porkbunlead.workers.dev/oracle/bulkseedsinternational-es-5/matriz-para-comparar-la-misma-variedad-en-dos-consultas-seguidas-45432c77.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5/gu-a-pr-ctica-para-comparar-precios-indicados-y-tramos-por-cantidad-51216403.pdf" TargetMode="External"/><Relationship Id="rId3" Type="http://schemas.openxmlformats.org/officeDocument/2006/relationships/hyperlink" Target="https://bulkseedsinternational-es.porkbunlead.workers.dev/oracle/bulkseedsinternational-es-5/hoja-de-trabajo-para-documentar-la-disponibilidad-antes-de-la-consulta-d81b8e4c.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prepara una consulta con varias especies y cantidades distintas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Qué significa comprar semillas al por mayor sin catálogo cerrado</a:t>
            </a:r>
          </a:p>
          <a:p>
            <a:r>
              <a:rPr sz="1800">
                <a:hlinkClick r:id="rId4"/>
              </a:rPr>
              <a:t>Planificar la reventa: qué grupo de semillas sostiene tu surtido</a:t>
            </a:r>
          </a:p>
          <a:p>
            <a:r>
              <a:rPr sz="1800">
                <a:hlinkClick r:id="rId5"/>
              </a:rPr>
              <a:t>Preguntas y respuestas sobre la cuenta y los datos profesionales</a:t>
            </a:r>
          </a:p>
          <a:p>
            <a:r>
              <a:rPr sz="1800">
                <a:hlinkClick r:id="rId6"/>
              </a:rPr>
              <a:t>Matriz para comparar la misma variedad en dos consultas seguidas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comparar precios indicados y tramos por cantidad</a:t>
            </a:r>
          </a:p>
          <a:p>
            <a:r>
              <a:rPr sz="1800">
                <a:hlinkClick r:id="rId3"/>
              </a:rPr>
              <a:t>Hoja de trabajo para documentar la disponibilidad antes de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