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4/semillas-al-por-mayor-cu-ndo-conviene-trabajar-con-un-cat-logo-b2b-y-c-31ea23cd.html" TargetMode="External"/><Relationship Id="rId4" Type="http://schemas.openxmlformats.org/officeDocument/2006/relationships/hyperlink" Target="https://bulkseedsinternational-es.porkbunlead.workers.dev/oracle/bulkseedsinternational-es-4/planungsleitfaden-f-r-wiederkehrende-consultas-im-jahresverlauf-314a6258.odt" TargetMode="External"/><Relationship Id="rId5" Type="http://schemas.openxmlformats.org/officeDocument/2006/relationships/hyperlink" Target="https://bulkseedsinternational-es.porkbunlead.workers.dev/oracle/bulkseedsinternational-es-4/pr-fliste-und-kriterienvergleich-f-r-consultas-mit-mehreren-zielorten-4edb2eda.xlsx" TargetMode="External"/><Relationship Id="rId6" Type="http://schemas.openxmlformats.org/officeDocument/2006/relationships/hyperlink" Target="https://bulkseedsinternational-es.porkbunlead.workers.dev/oracle/bulkseedsinternational-es-4/hoja-de-trabajo-para-el-primer-contacto-con-un-proveedor-al-por-mayor-acb5b8b3.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4/fragen-und-antworten-zum-unterschied-zwischen-consulta-presupuesto-und-dfc2ea27.rtf" TargetMode="External"/><Relationship Id="rId3" Type="http://schemas.openxmlformats.org/officeDocument/2006/relationships/hyperlink" Target="https://bulkseedsinternational-es.porkbunlead.workers.dev/oracle/bulkseedsinternational-es-4/gu-a-pr-ctica-para-pasar-de-la-especie-a-la-variedad-concreta-en-el-ca-e5e10b3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lee un presupuesto de semillas al por mayor antes de aceptar condiciones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cuándo conviene trabajar con un catálogo B2B y cuándo no</a:t>
            </a:r>
          </a:p>
          <a:p>
            <a:r>
              <a:rPr sz="1800">
                <a:hlinkClick r:id="rId4"/>
              </a:rPr>
              <a:t>Planungsleitfaden für wiederkehrende Consultas im Jahresverlauf</a:t>
            </a:r>
          </a:p>
          <a:p>
            <a:r>
              <a:rPr sz="1800">
                <a:hlinkClick r:id="rId5"/>
              </a:rPr>
              <a:t>Prüfliste und Kriterienvergleich für Consultas mit mehreren Zielorten</a:t>
            </a:r>
          </a:p>
          <a:p>
            <a:r>
              <a:rPr sz="1800">
                <a:hlinkClick r:id="rId6"/>
              </a:rPr>
              <a:t>Hoja de trabajo para el primer contacto con un proveedor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Fragen und Antworten zum Unterschied zwischen Consulta, Presupuesto und Auftrag</a:t>
            </a:r>
          </a:p>
          <a:p>
            <a:r>
              <a:rPr sz="1800">
                <a:hlinkClick r:id="rId3"/>
              </a:rPr>
              <a:t>Guía práctica para pasar de la especie a la variedad concreta en el catálogo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