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30/semillas-de-coles-y-col-rizada-c-mo-valorar-la-categor-a-antes-de-cons-8f800394.html" TargetMode="External"/><Relationship Id="rId4" Type="http://schemas.openxmlformats.org/officeDocument/2006/relationships/hyperlink" Target="https://bulkseedsinternational-es.porkbunlead.workers.dev/oracle/bulkseedsinternational-es-30/planificar-el-surtido-de-hortalizas-de-ra-z-y-zanahorias-seg-n-el-espa-004d8024.odt" TargetMode="External"/><Relationship Id="rId5" Type="http://schemas.openxmlformats.org/officeDocument/2006/relationships/hyperlink" Target="https://bulkseedsinternational-es.porkbunlead.workers.dev/oracle/bulkseedsinternational-es-30/gu-a-pr-ctica-para-ordenar-las-variedades-de-pimiento-seg-n-su-uso-en--6d40b7d4.pdf" TargetMode="External"/><Relationship Id="rId6" Type="http://schemas.openxmlformats.org/officeDocument/2006/relationships/hyperlink" Target="https://bulkseedsinternational-es.porkbunlead.workers.dev/oracle/bulkseedsinternational-es-30/hoja-de-trabajo-para-revisar-variedades-de-pepino-y-calabaza-antes-de--a068d685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30/matriz-para-comparar-variedades-de-berenjena-y-pimiento-en-una-misma-c-af52f2af.xlsx" TargetMode="External"/><Relationship Id="rId3" Type="http://schemas.openxmlformats.org/officeDocument/2006/relationships/hyperlink" Target="https://bulkseedsinternational-es.porkbunlead.workers.dev/oracle/bulkseedsinternational-es-30/respuestas-breves-sobre-melones-sand-as-y-calabazas-en-una-misma-consu-c000b5bd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Judías y maíz en el catálogo explicados al equipo de ventas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coles y col rizada: cómo valorar la categoría antes de consultar</a:t>
            </a:r>
          </a:p>
          <a:p>
            <a:r>
              <a:rPr sz="1800">
                <a:hlinkClick r:id="rId4"/>
              </a:rPr>
              <a:t>Planificar el surtido de hortalizas de raíz y zanahorias según el espacio de expositor</a:t>
            </a:r>
          </a:p>
          <a:p>
            <a:r>
              <a:rPr sz="1800">
                <a:hlinkClick r:id="rId5"/>
              </a:rPr>
              <a:t>Guía práctica para ordenar las variedades de pimiento según su uso en tienda</a:t>
            </a:r>
          </a:p>
          <a:p>
            <a:r>
              <a:rPr sz="1800">
                <a:hlinkClick r:id="rId6"/>
              </a:rPr>
              <a:t>Hoja de trabajo para revisar variedades de pepino y calabaza antes de la cesta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Matriz para comparar variedades de berenjena y pimiento en una misma consulta</a:t>
            </a:r>
          </a:p>
          <a:p>
            <a:r>
              <a:rPr sz="1800">
                <a:hlinkClick r:id="rId3"/>
              </a:rPr>
              <a:t>Respuestas breves sobre melones, sandías y calabazas en una misma consulta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