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3/semillas-al-por-mayor-para-tiendas-y-revendedores-qu-decidir-antes-del-b8865373.html" TargetMode="External"/><Relationship Id="rId4" Type="http://schemas.openxmlformats.org/officeDocument/2006/relationships/hyperlink" Target="https://bulkseedsinternational-es.porkbunlead.workers.dev/oracle/bulkseedsinternational-es-3/gu-a-pr-ctica-para-ampliar-el-surtido-con-variedades-no-listadas-en-el-b654b051.pdf" TargetMode="External"/><Relationship Id="rId5" Type="http://schemas.openxmlformats.org/officeDocument/2006/relationships/hyperlink" Target="https://bulkseedsinternational-es.porkbunlead.workers.dev/oracle/bulkseedsinternational-es-3/planificar-la-consulta-para-destinos-con-requisitos-de-importaci-n-aus-bee15a81.odt" TargetMode="External"/><Relationship Id="rId6" Type="http://schemas.openxmlformats.org/officeDocument/2006/relationships/hyperlink" Target="https://bulkseedsinternational-es.porkbunlead.workers.dev/oracle/bulkseedsinternational-es-3/pr-fliste-f-r-die-angaben-zum-zielort-in-der-consulta-d4a3f31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3/preguntas-y-respuestas-sobre-la-cesta-de-consulta-y-el-l-mite-de-almac-e80c85ed.rtf" TargetMode="External"/><Relationship Id="rId3" Type="http://schemas.openxmlformats.org/officeDocument/2006/relationships/hyperlink" Target="https://bulkseedsinternational-es.porkbunlead.workers.dev/oracle/bulkseedsinternational-es-3/hoja-de-trabajo-para-describir-grupos-de-cultivo-y-cantidades-en-la-ce-eb4081a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cómo funciona el flujo de consulta explicado paso a paso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tiendas y revendedores: qué decidir antes del primer presupuesto</a:t>
            </a:r>
          </a:p>
          <a:p>
            <a:r>
              <a:rPr sz="1800">
                <a:hlinkClick r:id="rId4"/>
              </a:rPr>
              <a:t>Guía práctica para ampliar el surtido con variedades no listadas en el catálogo</a:t>
            </a:r>
          </a:p>
          <a:p>
            <a:r>
              <a:rPr sz="1800">
                <a:hlinkClick r:id="rId5"/>
              </a:rPr>
              <a:t>Planificar la consulta para destinos con requisitos de importación: Australia y Gran Bretaña</a:t>
            </a:r>
          </a:p>
          <a:p>
            <a:r>
              <a:rPr sz="1800">
                <a:hlinkClick r:id="rId6"/>
              </a:rPr>
              <a:t>Prüfliste für die Angaben zum Zielort in der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la cesta de consulta y el límite de almacenamiento</a:t>
            </a:r>
          </a:p>
          <a:p>
            <a:r>
              <a:rPr sz="1800">
                <a:hlinkClick r:id="rId3"/>
              </a:rPr>
              <a:t>Hoja de trabajo para describir grupos de cultivo y cantidades en la cesta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