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29/tomates-al-por-mayor-c-mo-fijar-la-variedad-seg-n-el-uso-en-tienda-1ce2810a.html" TargetMode="External"/><Relationship Id="rId4" Type="http://schemas.openxmlformats.org/officeDocument/2006/relationships/hyperlink" Target="https://bulkseedsinternational-es.porkbunlead.workers.dev/oracle/bulkseedsinternational-es-29/gu-a-pr-ctica-para-ordenar-un-surtido-de-lechugas-y-ensaladas-por-cicl-03e87d98.pdf" TargetMode="External"/><Relationship Id="rId5" Type="http://schemas.openxmlformats.org/officeDocument/2006/relationships/hyperlink" Target="https://bulkseedsinternational-es.porkbunlead.workers.dev/oracle/bulkseedsinternational-es-29/matriz-para-comparar-variedades-de-coles-y-col-rizada-en-una-misma-con-0a43b60a.xlsx" TargetMode="External"/><Relationship Id="rId6" Type="http://schemas.openxmlformats.org/officeDocument/2006/relationships/hyperlink" Target="https://bulkseedsinternational-es.porkbunlead.workers.dev/oracle/bulkseedsinternational-es-29/hoja-de-trabajo-para-revisar-variedades-de-pimiento-antes-de-la-cesta-11de4119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29/planificar-el-surtido-de-flores-anuales-y-vivaces-seg-n-el-escaparate--9641f5d9.odt" TargetMode="External"/><Relationship Id="rId3" Type="http://schemas.openxmlformats.org/officeDocument/2006/relationships/hyperlink" Target="https://bulkseedsinternational-es.porkbunlead.workers.dev/oracle/bulkseedsinternational-es-29/respuestas-breves-sobre-arom-ticas-culinarias-frente-a-hierbas-medicin-e211009c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Microgreens y brotes explicados al equipo de ventas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Tomates al por mayor: cómo fijar la variedad según el uso en tienda</a:t>
            </a:r>
          </a:p>
          <a:p>
            <a:r>
              <a:rPr sz="1800">
                <a:hlinkClick r:id="rId4"/>
              </a:rPr>
              <a:t>Guía práctica para ordenar un surtido de lechugas y ensaladas por ciclos de venta</a:t>
            </a:r>
          </a:p>
          <a:p>
            <a:r>
              <a:rPr sz="1800">
                <a:hlinkClick r:id="rId5"/>
              </a:rPr>
              <a:t>Matriz para comparar variedades de coles y col rizada en una misma consulta</a:t>
            </a:r>
          </a:p>
          <a:p>
            <a:r>
              <a:rPr sz="1800">
                <a:hlinkClick r:id="rId6"/>
              </a:rPr>
              <a:t>Hoja de trabajo para revisar variedades de pimiento antes de la cesta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el surtido de flores anuales y vivaces según el escaparate de temporada</a:t>
            </a:r>
          </a:p>
          <a:p>
            <a:r>
              <a:rPr sz="1800">
                <a:hlinkClick r:id="rId3"/>
              </a:rPr>
              <a:t>Respuestas breves sobre aromáticas culinarias frente a hierbas medicinales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