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8/semillas-de-berenjena-al-por-mayor-decidir-su-papel-en-el-surtido-ante-9cbfd499.html" TargetMode="External"/><Relationship Id="rId4" Type="http://schemas.openxmlformats.org/officeDocument/2006/relationships/hyperlink" Target="https://bulkseedsinternational-es.porkbunlead.workers.dev/oracle/bulkseedsinternational-es-28/hoja-de-trabajo-para-revisar-variedades-de-r-bano-y-hortalizas-de-ra-z-192ed01d.docx" TargetMode="External"/><Relationship Id="rId5" Type="http://schemas.openxmlformats.org/officeDocument/2006/relationships/hyperlink" Target="https://bulkseedsinternational-es.porkbunlead.workers.dev/oracle/bulkseedsinternational-es-28/matriz-para-comparar-variedades-de-pepino-y-calabac-n-en-una-misma-con-2115a0e6.xlsx" TargetMode="External"/><Relationship Id="rId6" Type="http://schemas.openxmlformats.org/officeDocument/2006/relationships/hyperlink" Target="https://bulkseedsinternational-es.porkbunlead.workers.dev/oracle/bulkseedsinternational-es-28/planificar-el-surtido-de-jud-as-y-ma-z-seg-n-el-espacio-de-cultivo-pre-ae53c026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8/gu-a-pr-ctica-para-ordenar-variedades-de-puerro-y-cebolla-seg-n-el-uso-c8cff664.pdf" TargetMode="External"/><Relationship Id="rId3" Type="http://schemas.openxmlformats.org/officeDocument/2006/relationships/hyperlink" Target="https://bulkseedsinternational-es.porkbunlead.workers.dev/oracle/bulkseedsinternational-es-28/respuestas-breves-sobre-flores-bianuales-frente-a-vivaces-en-el-cat-lo-cffbcc6e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se ordena el catálogo de hortalizas de hoja para el equipo de ventas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berenjena al por mayor: decidir su papel en el surtido antes de consultar</a:t>
            </a:r>
          </a:p>
          <a:p>
            <a:r>
              <a:rPr sz="1800">
                <a:hlinkClick r:id="rId4"/>
              </a:rPr>
              <a:t>Hoja de trabajo para revisar variedades de rábano y hortalizas de raíz antes de la cesta</a:t>
            </a:r>
          </a:p>
          <a:p>
            <a:r>
              <a:rPr sz="1800">
                <a:hlinkClick r:id="rId5"/>
              </a:rPr>
              <a:t>Matriz para comparar variedades de pepino y calabacín en una misma consulta</a:t>
            </a:r>
          </a:p>
          <a:p>
            <a:r>
              <a:rPr sz="1800">
                <a:hlinkClick r:id="rId6"/>
              </a:rPr>
              <a:t>Planificar el surtido de judías y maíz según el espacio de cultivo previsto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ordenar variedades de puerro y cebolla según el uso en tienda</a:t>
            </a:r>
          </a:p>
          <a:p>
            <a:r>
              <a:rPr sz="1800">
                <a:hlinkClick r:id="rId3"/>
              </a:rPr>
              <a:t>Respuestas breves sobre flores bianuales frente a vivaces en el catálogo al por mayor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