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es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es/bulkseedsinternational-es-27/semillas-de-esp-rrago-al-por-mayor-encaje-en-el-surtido-de-un-centro-d-e81a7af8.html" TargetMode="External"/><Relationship Id="rId4" Type="http://schemas.openxmlformats.org/officeDocument/2006/relationships/hyperlink" Target="https://bulkseedsinternational-es.porkbunlead.workers.dev/oracle/bulkseedsinternational-es-27/planificar-un-surtido-de-flores-vivaces-para-un-centro-de-jardiner-a-00f56c18.odt" TargetMode="External"/><Relationship Id="rId5" Type="http://schemas.openxmlformats.org/officeDocument/2006/relationships/hyperlink" Target="https://bulkseedsinternational-es.porkbunlead.workers.dev/oracle/bulkseedsinternational-es-27/matriz-para-comparar-una-consulta-de-ma-z-con-una-de-jud-as-81eaba53.xlsx" TargetMode="External"/><Relationship Id="rId6" Type="http://schemas.openxmlformats.org/officeDocument/2006/relationships/hyperlink" Target="https://bulkseedsinternational-es.porkbunlead.workers.dev/oracle/bulkseedsinternational-es-27/respuestas-breves-sobre-arom-ticas-silvestres-y-hierbas-medicinales-en-86747154.rt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oracle/bulkseedsinternational-es-27/gu-a-pr-ctica-para-consultar-semillas-de-alcachofa-con-referencias-can-a5505d03.pdf" TargetMode="External"/><Relationship Id="rId3" Type="http://schemas.openxmlformats.org/officeDocument/2006/relationships/hyperlink" Target="https://bulkseedsinternational-es.porkbunlead.workers.dev/oracle/bulkseedsinternational-es-27/hoja-de-trabajo-para-comprobar-semillas-de-patata-antes-de-pasarlas-a--ed95e5cf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Plantas de interior y vivaces explicadas al equipo de ventas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de espárrago al por mayor: encaje en el surtido de un centro de jardinería</a:t>
            </a:r>
          </a:p>
          <a:p>
            <a:r>
              <a:rPr sz="1800">
                <a:hlinkClick r:id="rId4"/>
              </a:rPr>
              <a:t>Planificar un surtido de flores vivaces para un centro de jardinería</a:t>
            </a:r>
          </a:p>
          <a:p>
            <a:r>
              <a:rPr sz="1800">
                <a:hlinkClick r:id="rId5"/>
              </a:rPr>
              <a:t>Matriz para comparar una consulta de maíz con una de judías</a:t>
            </a:r>
          </a:p>
          <a:p>
            <a:r>
              <a:rPr sz="1800">
                <a:hlinkClick r:id="rId6"/>
              </a:rPr>
              <a:t>Respuestas breves sobre aromáticas silvestres y hierbas medicinales en el catálogo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Guía práctica para consultar semillas de alcachofa con referencias, cantidades y destino</a:t>
            </a:r>
          </a:p>
          <a:p>
            <a:r>
              <a:rPr sz="1800">
                <a:hlinkClick r:id="rId3"/>
              </a:rPr>
              <a:t>Hoja de trabajo para comprobar semillas de patata antes de pasarlas a la cesta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