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es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es/bulkseedsinternational-es-26/semillas-de-esp-rragos-al-por-mayor-para-un-centro-de-jardiner-a-38aba7c3.html" TargetMode="External"/><Relationship Id="rId4" Type="http://schemas.openxmlformats.org/officeDocument/2006/relationships/hyperlink" Target="https://bulkseedsinternational-es.porkbunlead.workers.dev/oracle/bulkseedsinternational-es-26/hoja-de-trabajo-para-revisar-semillas-de-patata-antes-de-la-consulta-024fd36e.docx" TargetMode="External"/><Relationship Id="rId5" Type="http://schemas.openxmlformats.org/officeDocument/2006/relationships/hyperlink" Target="https://bulkseedsinternational-es.porkbunlead.workers.dev/oracle/bulkseedsinternational-es-26/matriz-para-comparar-consultas-de-ma-z-y-jud-as-5ee3de63.xlsx" TargetMode="External"/><Relationship Id="rId6" Type="http://schemas.openxmlformats.org/officeDocument/2006/relationships/hyperlink" Target="https://bulkseedsinternational-es.porkbunlead.workers.dev/oracle/bulkseedsinternational-es-26/planificaci-n-de-un-surtido-de-flores-perennes-para-un-centro-de-jardi-6608f917.odt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oracle/bulkseedsinternational-es-26/gu-a-pr-ctica-para-consultar-semillas-de-alcachofa-89144416.pdf" TargetMode="External"/><Relationship Id="rId3" Type="http://schemas.openxmlformats.org/officeDocument/2006/relationships/hyperlink" Target="https://bulkseedsinternational-es.porkbunlead.workers.dev/oracle/bulkseedsinternational-es-26/preguntas-breves-sobre-semillas-de-arom-ticas-silvestres-b3b9f195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Explicación del catálogo de plantas de interior para el equipo de ventas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espárragos al por mayor para un centro de jardinería</a:t>
            </a:r>
          </a:p>
          <a:p>
            <a:r>
              <a:rPr sz="1800">
                <a:hlinkClick r:id="rId4"/>
              </a:rPr>
              <a:t>Hoja de trabajo para revisar semillas de patata antes de la consulta</a:t>
            </a:r>
          </a:p>
          <a:p>
            <a:r>
              <a:rPr sz="1800">
                <a:hlinkClick r:id="rId5"/>
              </a:rPr>
              <a:t>Matriz para comparar consultas de maíz y judías</a:t>
            </a:r>
          </a:p>
          <a:p>
            <a:r>
              <a:rPr sz="1800">
                <a:hlinkClick r:id="rId6"/>
              </a:rPr>
              <a:t>Planificación de un surtido de flores perennes para un centro de jardinería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Guía práctica para consultar semillas de alcachofa</a:t>
            </a:r>
          </a:p>
          <a:p>
            <a:r>
              <a:rPr sz="1800">
                <a:hlinkClick r:id="rId3"/>
              </a:rPr>
              <a:t>Preguntas breves sobre semillas de aromáticas silvestres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