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5/semillas-de-lechuga-y-ensaladas-al-por-mayor-c-mo-fijar-la-rotaci-n-an-787dbd48.html" TargetMode="External"/><Relationship Id="rId4" Type="http://schemas.openxmlformats.org/officeDocument/2006/relationships/hyperlink" Target="https://bulkseedsinternational-es.porkbunlead.workers.dev/oracle/bulkseedsinternational-es-25/hoja-de-trabajo-para-separar-tomates-de-consumo-fresco-y-tomates-para--02983d4d.docx" TargetMode="External"/><Relationship Id="rId5" Type="http://schemas.openxmlformats.org/officeDocument/2006/relationships/hyperlink" Target="https://bulkseedsinternational-es.porkbunlead.workers.dev/oracle/bulkseedsinternational-es-25/planificar-el-surtido-de-flores-anuales-y-bianuales-seg-n-el-escaparat-2c0a16aa.odt" TargetMode="External"/><Relationship Id="rId6" Type="http://schemas.openxmlformats.org/officeDocument/2006/relationships/hyperlink" Target="https://bulkseedsinternational-es.porkbunlead.workers.dev/oracle/bulkseedsinternational-es-25/gu-a-pr-ctica-para-reunir-semillas-de-albahaca-hierbabuena-y-tomillo-e-3e38e20e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5/respuestas-breves-sobre-calabazas-y-zapallos-en-el-cat-logo-al-por-may-c012fc78.rtf" TargetMode="External"/><Relationship Id="rId3" Type="http://schemas.openxmlformats.org/officeDocument/2006/relationships/hyperlink" Target="https://bulkseedsinternational-es.porkbunlead.workers.dev/oracle/bulkseedsinternational-es-25/matriz-para-comparar-variedades-de-pimiento-y-berenjena-dentro-de-la-m-daf4958d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Cebollas, puerros y hortalizas de raíz: cómo se ordena un bloque de cultivo para la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lechuga y ensaladas al por mayor: cómo fijar la rotación antes de consultar</a:t>
            </a:r>
          </a:p>
          <a:p>
            <a:r>
              <a:rPr sz="1800">
                <a:hlinkClick r:id="rId4"/>
              </a:rPr>
              <a:t>Hoja de trabajo para separar tomates de consumo fresco y tomates para transformar</a:t>
            </a:r>
          </a:p>
          <a:p>
            <a:r>
              <a:rPr sz="1800">
                <a:hlinkClick r:id="rId5"/>
              </a:rPr>
              <a:t>Planificar el surtido de flores anuales y bianuales según el escaparate de temporada</a:t>
            </a:r>
          </a:p>
          <a:p>
            <a:r>
              <a:rPr sz="1800">
                <a:hlinkClick r:id="rId6"/>
              </a:rPr>
              <a:t>Guía práctica para reunir semillas de albahaca, hierbabuena y tomillo en una consulta de aromáticas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Respuestas breves sobre calabazas y zapallos en el catálogo al por mayor</a:t>
            </a:r>
          </a:p>
          <a:p>
            <a:r>
              <a:rPr sz="1800">
                <a:hlinkClick r:id="rId3"/>
              </a:rPr>
              <a:t>Matriz para comparar variedades de pimiento y berenjena dentro de la misma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