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es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es/bulkseedsinternational-es-24/semillas-de-tomate-al-por-mayor-para-reventa-qu-decidir-antes-de-consu-e8550203.html" TargetMode="External"/><Relationship Id="rId4" Type="http://schemas.openxmlformats.org/officeDocument/2006/relationships/hyperlink" Target="https://bulkseedsinternational-es.porkbunlead.workers.dev/oracle/bulkseedsinternational-es-24/hoja-de-trabajo-para-revisar-variedades-de-coles-y-col-rizada-antes-de-0dddbef8.docx" TargetMode="External"/><Relationship Id="rId5" Type="http://schemas.openxmlformats.org/officeDocument/2006/relationships/hyperlink" Target="https://bulkseedsinternational-es.porkbunlead.workers.dev/oracle/bulkseedsinternational-es-24/respuestas-breves-sobre-hortalizas-de-ra-z-y-zanahorias-en-el-cat-logo-4a258424.rtf" TargetMode="External"/><Relationship Id="rId6" Type="http://schemas.openxmlformats.org/officeDocument/2006/relationships/hyperlink" Target="https://bulkseedsinternational-es.porkbunlead.workers.dev/oracle/bulkseedsinternational-es-24/matriz-para-comparar-pepinos-melones-y-sand-as-en-una-misma-consulta-68456de8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oracle/bulkseedsinternational-es-24/planificar-el-surtido-de-calabazas-y-zapallos-seg-n-el-espacio-de-expo-7742badf.odt" TargetMode="External"/><Relationship Id="rId3" Type="http://schemas.openxmlformats.org/officeDocument/2006/relationships/hyperlink" Target="https://bulkseedsinternational-es.porkbunlead.workers.dev/oracle/bulkseedsinternational-es-24/gu-a-pr-ctica-para-ordenar-variedades-de-pimiento-por-uso-en-la-tienda-da4289d9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Hortalizas de hoja y lechugas: cómo se ordena un surtido verde para consultar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tomate al por mayor para reventa: qué decidir antes de consultar</a:t>
            </a:r>
          </a:p>
          <a:p>
            <a:r>
              <a:rPr sz="1800">
                <a:hlinkClick r:id="rId4"/>
              </a:rPr>
              <a:t>Hoja de trabajo para revisar variedades de coles y col rizada antes de la consulta</a:t>
            </a:r>
          </a:p>
          <a:p>
            <a:r>
              <a:rPr sz="1800">
                <a:hlinkClick r:id="rId5"/>
              </a:rPr>
              <a:t>Respuestas breves sobre hortalizas de raíz y zanahorias en el catálogo al por mayor</a:t>
            </a:r>
          </a:p>
          <a:p>
            <a:r>
              <a:rPr sz="1800">
                <a:hlinkClick r:id="rId6"/>
              </a:rPr>
              <a:t>Matriz para comparar pepinos, melones y sandías en una misma consulta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el surtido de calabazas y zapallos según el espacio de expositor</a:t>
            </a:r>
          </a:p>
          <a:p>
            <a:r>
              <a:rPr sz="1800">
                <a:hlinkClick r:id="rId3"/>
              </a:rPr>
              <a:t>Guía práctica para ordenar variedades de pimiento por uso en la tienda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