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2/c-mo-elegir-entre-armar-la-cesta-desde-cero-o-reutilizar-una-consulta--9a6d2301.html" TargetMode="External"/><Relationship Id="rId4" Type="http://schemas.openxmlformats.org/officeDocument/2006/relationships/hyperlink" Target="https://bulkseedsinternational-es.porkbunlead.workers.dev/oracle/bulkseedsinternational-es-22/criterios-para-comparar-variedades-de-la-misma-especie-antes-de-consul-0af21b8e.xlsx" TargetMode="External"/><Relationship Id="rId5" Type="http://schemas.openxmlformats.org/officeDocument/2006/relationships/hyperlink" Target="https://bulkseedsinternational-es.porkbunlead.workers.dev/oracle/bulkseedsinternational-es-22/planificar-la-primera-consulta-de-una-tienda-de-semillas-reci-n-abiert-327e5927.odt" TargetMode="External"/><Relationship Id="rId6" Type="http://schemas.openxmlformats.org/officeDocument/2006/relationships/hyperlink" Target="https://bulkseedsinternational-es.porkbunlead.workers.dev/oracle/bulkseedsinternational-es-22/gu-a-pr-ctica-para-describir-el-envasado-y-el-destino-cuando-se-consul-a3fed5a1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2/respuestas-breves-sobre-c-mo-ampliar-una-consulta-con-una-segunda-tand-b35ddd60.rtf" TargetMode="External"/><Relationship Id="rId3" Type="http://schemas.openxmlformats.org/officeDocument/2006/relationships/hyperlink" Target="https://bulkseedsinternational-es.porkbunlead.workers.dev/oracle/bulkseedsinternational-es-22/hoja-de-trabajo-para-comparar-la-lista-de-la-compra-con-lo-que-realmen-eb6a82c2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el destino y el código postal como datos obligatorios de la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Cómo elegir entre armar la cesta desde cero o reutilizar una consulta anterior</a:t>
            </a:r>
          </a:p>
          <a:p>
            <a:r>
              <a:rPr sz="1800">
                <a:hlinkClick r:id="rId4"/>
              </a:rPr>
              <a:t>Criterios para comparar variedades de la misma especie antes de consultarlas</a:t>
            </a:r>
          </a:p>
          <a:p>
            <a:r>
              <a:rPr sz="1800">
                <a:hlinkClick r:id="rId5"/>
              </a:rPr>
              <a:t>Planificar la primera consulta de una tienda de semillas recién abierta</a:t>
            </a:r>
          </a:p>
          <a:p>
            <a:r>
              <a:rPr sz="1800">
                <a:hlinkClick r:id="rId6"/>
              </a:rPr>
              <a:t>Guía práctica para describir el envasado y el destino cuando se consultan varias especies a la vez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Respuestas breves sobre cómo ampliar una consulta con una segunda tanda de variedades</a:t>
            </a:r>
          </a:p>
          <a:p>
            <a:r>
              <a:rPr sz="1800">
                <a:hlinkClick r:id="rId3"/>
              </a:rPr>
              <a:t>Hoja de trabajo para comparar la lista de la compra con lo que realmente entró en la cesta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