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1/semillas-al-por-mayor-por-consulta-cu-ndo-el-canal-encaja-en-tu-negoci-4147482c.html" TargetMode="External"/><Relationship Id="rId4" Type="http://schemas.openxmlformats.org/officeDocument/2006/relationships/hyperlink" Target="https://bulkseedsinternational-es.porkbunlead.workers.dev/oracle/bulkseedsinternational-es-21/planificar-un-surtido-amplio-en-varios-lotes-de-consulta-manejables-002e18d0.odt" TargetMode="External"/><Relationship Id="rId5" Type="http://schemas.openxmlformats.org/officeDocument/2006/relationships/hyperlink" Target="https://bulkseedsinternational-es.porkbunlead.workers.dev/oracle/bulkseedsinternational-es-21/gu-a-pr-ctica-para-pasar-de-la-necesidad-de-surtido-a-una-consulta-com-4ea380ef.pdf" TargetMode="External"/><Relationship Id="rId6" Type="http://schemas.openxmlformats.org/officeDocument/2006/relationships/hyperlink" Target="https://bulkseedsinternational-es.porkbunlead.workers.dev/oracle/bulkseedsinternational-es-21/hoja-de-trabajo-para-justificar-cada-variedad-de-la-cesta-con-un-objet-6a6c4d23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1/respuestas-breves-sobre-la-cesta-sin-cuenta-el-guardado-en-el-navegado-6e19ec0e.rtf" TargetMode="External"/><Relationship Id="rId3" Type="http://schemas.openxmlformats.org/officeDocument/2006/relationships/hyperlink" Target="https://bulkseedsinternational-es.porkbunlead.workers.dev/oracle/bulkseedsinternational-es-21/matriz-para-decidir-entre-una-primera-consulta-estrecha-y-profunda-o-u-b8c59abb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cesta de consulta explicada a un colaborador nuevo en la tienda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por consulta: cuándo el canal encaja en tu negocio</a:t>
            </a:r>
          </a:p>
          <a:p>
            <a:r>
              <a:rPr sz="1800">
                <a:hlinkClick r:id="rId4"/>
              </a:rPr>
              <a:t>Planificar un surtido amplio en varios lotes de consulta manejables</a:t>
            </a:r>
          </a:p>
          <a:p>
            <a:r>
              <a:rPr sz="1800">
                <a:hlinkClick r:id="rId5"/>
              </a:rPr>
              <a:t>Guía práctica para pasar de la necesidad de surtido a una consulta completa</a:t>
            </a:r>
          </a:p>
          <a:p>
            <a:r>
              <a:rPr sz="1800">
                <a:hlinkClick r:id="rId6"/>
              </a:rPr>
              <a:t>Hoja de trabajo para justificar cada variedad de la cesta con un objetivo de venta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Respuestas breves sobre la cesta sin cuenta, el guardado en el navegador y los datos profesionales</a:t>
            </a:r>
          </a:p>
          <a:p>
            <a:r>
              <a:rPr sz="1800">
                <a:hlinkClick r:id="rId3"/>
              </a:rPr>
              <a:t>Matriz para decidir entre una primera consulta estrecha y profunda o un test amplio y superficial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