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objectstorage.eu-frankfurt-1.oraclecloud.com/n/frsbqgg8rg0q/b/bulkseedsinternational-websites/o/bsi/bulkseedsinternational-es/index.html" TargetMode="External"/><Relationship Id="rId3" Type="http://schemas.openxmlformats.org/officeDocument/2006/relationships/hyperlink" Target="https://objectstorage.eu-frankfurt-1.oraclecloud.com/n/frsbqgg8rg0q/b/bulkseedsinternational-websites/o/bsi/bulkseedsinternational-es/bulkseedsinternational-es-20/comprar-semillas-al-por-mayor-por-consulta-cu-ndo-este-canal-ahorra-tr-b2dbd3e8.html" TargetMode="External"/><Relationship Id="rId4" Type="http://schemas.openxmlformats.org/officeDocument/2006/relationships/hyperlink" Target="https://bulkseedsinternational-es.porkbunlead.workers.dev/oracle/bulkseedsinternational-es-20/pr-fliste-f-r-die-wahl-zwischen-einer-erstbestellung-kleiner-auflage-u-4084dc80.xlsx" TargetMode="External"/><Relationship Id="rId5" Type="http://schemas.openxmlformats.org/officeDocument/2006/relationships/hyperlink" Target="https://bulkseedsinternational-es.porkbunlead.workers.dev/oracle/bulkseedsinternational-es-20/hoja-de-trabajo-para-decidir-qu-variedades-retirar-de-la-cesta-antes-d-484df37b.docx" TargetMode="External"/><Relationship Id="rId6" Type="http://schemas.openxmlformats.org/officeDocument/2006/relationships/hyperlink" Target="https://bulkseedsinternational-es.porkbunlead.workers.dev/oracle/bulkseedsinternational-es-20/c-mo-corregir-una-consulta-ya-guardada-en-el-navegador-antes-de-enviar-48ea9a9f.pdf" TargetMode="Externa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es.porkbunlead.workers.dev/oracle/bulkseedsinternational-es-20/planificar-una-consulta-por-lotes-c-mo-fraccionar-un-surtido-amplio-en-61f1611a.odt" TargetMode="External"/><Relationship Id="rId3" Type="http://schemas.openxmlformats.org/officeDocument/2006/relationships/hyperlink" Target="https://bulkseedsinternational-es.porkbunlead.workers.dev/oracle/bulkseedsinternational-es-20/respuestas-breves-sobre-qu-pasa-cuando-el-cat-logo-cambia-entre-dos-co-cac78e9c.rtf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La cesta de consulta explicada a un compañero nuevo en la tienda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Esta guía reúne los puntos esenciales del trabajo con semillas al por mayor para tiendas de semillas, garden centers y revendedores. Explica cómo se estructura el catálogo, cómo se prepara una consulta comercial y qué esperar del proceso de presupuesto, sin sustituir las condiciones acordadas en cada oferta.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 quién se dirige este texto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El catálogo está pensado para clientes profesionales que compran semillas para reventa: vendedores de semillas, tiendas de jardinería y revendedores. No es una tienda directa al consumidor final. La selección de artículos y el envío de datos profesionales son el punto de partida habitual para obtener una oferta.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Cómo está organizado 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entradas se agrupan por grandes grupos de cultivo —hortalizas, flores, aromáticas y microgreens y brotes— y dentro de cada grupo por especie y variedad. Las páginas de producto muestran las descripciones disponibles, las referencias y los precios indicados. También existen listados de especies de la A a la Z y una consulta rápida por especie para localizar entradas concretas.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Qué significa enviar una consulta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Añadir variedades a la cesta de consulta y enviar el formulario no cierra ningún contrato de compra ni equivale a un pedido. La consulta se revisa y se responde con un presupuesto en el que se confirman disponibilidad, formatos, precios, impuestos aplicables, gastos de envío, condiciones de pago y modalidades de entrega. No se realiza ningún pago a través del sitio.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Datos útiles para una consulta completa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Para que la revisión sea eficaz conviene indicar el nombre botánico o de la variedad, la referencia de catálogo, la cantidad y la unidad de cada artículo. Añadir el país y el código postal de destino ayuda a revisar las opciones de envío y la documentación necesaria para el envío previsto. También son relevantes los formatos deseados, el idioma de etiquetado y la fecha de entrega prevista.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Qué no confirma 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descripciones y los precios indicados se refieren a las entradas del catálogo y no confirman el stock actual ni los resultados de análisis por lote. Si el envío previsto exige documentación concreta, conviene solicitarla expresamente y esperar su confirmación en el presupuesto.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Variedades fuera del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Es posible preguntar por una variedad que no aparezca en el catálogo. En ese caso, el correo debe incluir el nombre botánico o de la variedad, la cantidad y el destino para que la respuesta sea útil. La disponibilidad de variedades no listadas se aclara en la respuesta comercial, no en el catálogo.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Edición y corrección de la selección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cantidades de la cesta pueden editarse o eliminarse antes de enviar. La selección permanece almacenada en el navegador hasta que se borre o se envíe correctamente. Si una consulta ya enviada necesita corrección, hay que contactar indicando su referencia. Si el formulario no se puede enviar, la selección se mantiene y conviene seguir el mensaje mostrado antes de reintentar.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Una base común para documentos posteriores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Este texto sirve como referencia general sobre el modelo de consulta al por mayor. Los detalles concretos —envasado, comparación de destinos, planificación anual o revisión interna de borradores— se desarrollan en documentos específicos que parten de esta misma base y no la repiten.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Documentos relacionados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Bulk Seeds International</a:t>
            </a:r>
          </a:p>
          <a:p>
            <a:r>
              <a:rPr sz="1800">
                <a:hlinkClick r:id="rId3"/>
              </a:rPr>
              <a:t>Comprar semillas al por mayor por consulta: cuándo este canal ahorra trabajo y cuándo no</a:t>
            </a:r>
          </a:p>
          <a:p>
            <a:r>
              <a:rPr sz="1800">
                <a:hlinkClick r:id="rId4"/>
              </a:rPr>
              <a:t>Prüfliste für die Wahl zwischen einer Erstbestellung kleiner Auflage und einem breiten Testlauf</a:t>
            </a:r>
          </a:p>
          <a:p>
            <a:r>
              <a:rPr sz="1800">
                <a:hlinkClick r:id="rId5"/>
              </a:rPr>
              <a:t>Hoja de trabajo para decidir qué variedades retirar de la cesta antes del envío</a:t>
            </a:r>
          </a:p>
          <a:p>
            <a:r>
              <a:rPr sz="1800">
                <a:hlinkClick r:id="rId6"/>
              </a:rPr>
              <a:t>Cómo corregir una consulta ya guardada en el navegador antes de enviarla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Documentos relacionados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Planificar una consulta por lotes: cómo fraccionar un surtido amplio en envíos manejables</a:t>
            </a:r>
          </a:p>
          <a:p>
            <a:r>
              <a:rPr sz="1800">
                <a:hlinkClick r:id="rId3"/>
              </a:rPr>
              <a:t>Respuestas breves sobre qué pasa cuando el catálogo cambia entre dos consultas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