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2/consulta-de-semillas-al-por-mayor-sin-compromiso-c-mo-preparar-el-prim-8e802487.html" TargetMode="External"/><Relationship Id="rId4" Type="http://schemas.openxmlformats.org/officeDocument/2006/relationships/hyperlink" Target="https://bulkseedsinternational-es.porkbunlead.workers.dev/oracle/bulkseedsinternational-es-2/hoja-de-trabajo-para-revisar-la-cesta-de-consulta-antes-del-env-o-1d9fb2a6.docx" TargetMode="External"/><Relationship Id="rId5" Type="http://schemas.openxmlformats.org/officeDocument/2006/relationships/hyperlink" Target="https://bulkseedsinternational-es.porkbunlead.workers.dev/oracle/bulkseedsinternational-es-2/criterios-para-comparar-solicitudes-de-semillas-al-por-mayor-5702ab77.xlsx" TargetMode="External"/><Relationship Id="rId6" Type="http://schemas.openxmlformats.org/officeDocument/2006/relationships/hyperlink" Target="https://bulkseedsinternational-es.porkbunlead.workers.dev/oracle/bulkseedsinternational-es-2/gu-a-pr-ctica-para-describir-el-destino-y-el-envasado-en-una-consulta--719cdd7c.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2/planificar-la-selecci-n-de-variedades-para-una-consulta-de-semillas-al-8649905e.odt" TargetMode="External"/><Relationship Id="rId3" Type="http://schemas.openxmlformats.org/officeDocument/2006/relationships/hyperlink" Target="https://bulkseedsinternational-es.porkbunlead.workers.dev/oracle/bulkseedsinternational-es-2/preguntas-frecuentes-sobre-la-consulta-de-semillas-al-por-mayor-e8b5315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 catálogo de semillas al por mayor: categorías y flujo de consulta explicados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Consulta de semillas al por mayor sin compromiso: cómo preparar el primer paso comercial</a:t>
            </a:r>
          </a:p>
          <a:p>
            <a:r>
              <a:rPr sz="1800">
                <a:hlinkClick r:id="rId4"/>
              </a:rPr>
              <a:t>Hoja de trabajo para revisar la cesta de consulta antes del envío</a:t>
            </a:r>
          </a:p>
          <a:p>
            <a:r>
              <a:rPr sz="1800">
                <a:hlinkClick r:id="rId5"/>
              </a:rPr>
              <a:t>Criterios para comparar solicitudes de semillas al por mayor</a:t>
            </a:r>
          </a:p>
          <a:p>
            <a:r>
              <a:rPr sz="1800">
                <a:hlinkClick r:id="rId6"/>
              </a:rPr>
              <a:t>Guía práctica para describir el destino y el envasado en una consulta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selección de variedades para una consulta de semillas al por mayor</a:t>
            </a:r>
          </a:p>
          <a:p>
            <a:r>
              <a:rPr sz="1800">
                <a:hlinkClick r:id="rId3"/>
              </a:rPr>
              <a:t>Preguntas frecuentes sobre la consulta de semillas al por mayor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