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s/index.html" TargetMode="External"/><Relationship Id="rId3" Type="http://schemas.openxmlformats.org/officeDocument/2006/relationships/hyperlink" Target="https://objectstorage.eu-frankfurt-1.oraclecloud.com/n/frsbqgg8rg0q/b/bulkseedsinternational-websites/o/bsi/bulkseedsinternational-es/bulkseedsinternational-es-19/semillas-al-por-mayor-por-consulta-c-mo-valorar-el-canal-antes-de-eleg-bca28746.html" TargetMode="External"/><Relationship Id="rId4" Type="http://schemas.openxmlformats.org/officeDocument/2006/relationships/hyperlink" Target="https://bulkseedsinternational-es.porkbunlead.workers.dev/oracle/bulkseedsinternational-es-19/planificaci-n-de-consultas-por-fases-de-venta-de-un-surtido-mixto-0c193c34.odt" TargetMode="External"/><Relationship Id="rId5" Type="http://schemas.openxmlformats.org/officeDocument/2006/relationships/hyperlink" Target="https://bulkseedsinternational-es.porkbunlead.workers.dev/oracle/bulkseedsinternational-es-19/matriz-para-comparar-respuestas-del-proveedor-a-consultas-con-distinto-5084ccca.xlsx" TargetMode="External"/><Relationship Id="rId6" Type="http://schemas.openxmlformats.org/officeDocument/2006/relationships/hyperlink" Target="https://bulkseedsinternational-es.porkbunlead.workers.dev/oracle/bulkseedsinternational-es-19/respuestas-breves-sobre-cuenta-datos-profesionales-y-env-o-de-la-consu-6ba92fd6.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oracle/bulkseedsinternational-es-19/gu-a-pr-ctica-para-transformar-el-surtido-de-la-tienda-en-una-consulta-8ee4929d.pdf" TargetMode="External"/><Relationship Id="rId3" Type="http://schemas.openxmlformats.org/officeDocument/2006/relationships/hyperlink" Target="https://bulkseedsinternational-es.porkbunlead.workers.dev/oracle/bulkseedsinternational-es-19/hoja-de-trabajo-para-registrar-disponibilidad-y-formatos-por-variedad--e918c2b3.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Del catálogo al presupuesto: qué aporta cada nivel y qué decide el minorista</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por consulta: cómo valorar el canal antes de elegir proveedor</a:t>
            </a:r>
          </a:p>
          <a:p>
            <a:r>
              <a:rPr sz="1800">
                <a:hlinkClick r:id="rId4"/>
              </a:rPr>
              <a:t>Planificación de consultas por fases de venta de un surtido mixto</a:t>
            </a:r>
          </a:p>
          <a:p>
            <a:r>
              <a:rPr sz="1800">
                <a:hlinkClick r:id="rId5"/>
              </a:rPr>
              <a:t>Matriz para comparar respuestas del proveedor a consultas con distinto destino y envasado</a:t>
            </a:r>
          </a:p>
          <a:p>
            <a:r>
              <a:rPr sz="1800">
                <a:hlinkClick r:id="rId6"/>
              </a:rPr>
              <a:t>Respuestas breves sobre cuenta, datos profesionales y envío de la consulta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Guía práctica para transformar el surtido de la tienda en una consulta lista para enviar</a:t>
            </a:r>
          </a:p>
          <a:p>
            <a:r>
              <a:rPr sz="1800">
                <a:hlinkClick r:id="rId3"/>
              </a:rPr>
              <a:t>Hoja de trabajo para registrar disponibilidad y formatos por variedad antes de la cesta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