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8/semillas-al-por-mayor-cat-logo-consulta-y-decisi-n-de-compra-e583da54.html" TargetMode="External"/><Relationship Id="rId4" Type="http://schemas.openxmlformats.org/officeDocument/2006/relationships/hyperlink" Target="https://bulkseedsinternational-es.porkbunlead.workers.dev/oracle/bulkseedsinternational-es-18/respuestas-breves-sobre-plazos-formatos-y-alternativas-en-la-consulta-172fce0e.rtf" TargetMode="External"/><Relationship Id="rId5" Type="http://schemas.openxmlformats.org/officeDocument/2006/relationships/hyperlink" Target="https://bulkseedsinternational-es.porkbunlead.workers.dev/oracle/bulkseedsinternational-es-18/planificar-el-surtido-por-estaciones-de-venta-y-agrupar-las-consultas-8d129794.odt" TargetMode="External"/><Relationship Id="rId6" Type="http://schemas.openxmlformats.org/officeDocument/2006/relationships/hyperlink" Target="https://bulkseedsinternational-es.porkbunlead.workers.dev/oracle/bulkseedsinternational-es-18/hoja-de-trabajo-para-planificar-la-primera-consulta-sin-comprometer-to-954547f8.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8/matriz-para-comparar-c-mo-var-a-la-respuesta-seg-n-el-formato-solicita-e33fc2f7.xlsx" TargetMode="External"/><Relationship Id="rId3" Type="http://schemas.openxmlformats.org/officeDocument/2006/relationships/hyperlink" Target="https://bulkseedsinternational-es.porkbunlead.workers.dev/oracle/bulkseedsinternational-es-18/gu-a-pr-ctica-para-definir-el-detalle-de-cada-posici-n-en-la-consulta-ef8740bb.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interpreta el catálogo al por mayor nivel por nivel</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catálogo, consulta y decisión de compra</a:t>
            </a:r>
          </a:p>
          <a:p>
            <a:r>
              <a:rPr sz="1800">
                <a:hlinkClick r:id="rId4"/>
              </a:rPr>
              <a:t>Respuestas breves sobre plazos, formatos y alternativas en la consulta</a:t>
            </a:r>
          </a:p>
          <a:p>
            <a:r>
              <a:rPr sz="1800">
                <a:hlinkClick r:id="rId5"/>
              </a:rPr>
              <a:t>Planificar el surtido por estaciones de venta y agrupar las consultas</a:t>
            </a:r>
          </a:p>
          <a:p>
            <a:r>
              <a:rPr sz="1800">
                <a:hlinkClick r:id="rId6"/>
              </a:rPr>
              <a:t>Hoja de trabajo para planificar la primera consulta sin comprometer todo el surtido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Matriz para comparar cómo varía la respuesta según el formato solicitado</a:t>
            </a:r>
          </a:p>
          <a:p>
            <a:r>
              <a:rPr sz="1800">
                <a:hlinkClick r:id="rId3"/>
              </a:rPr>
              <a:t>Guía práctica para definir el detalle de cada posición en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