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es/index.html" TargetMode="External"/><Relationship Id="rId3" Type="http://schemas.openxmlformats.org/officeDocument/2006/relationships/hyperlink" Target="https://objectstorage.eu-frankfurt-1.oraclecloud.com/n/frsbqgg8rg0q/b/bulkseedsinternational-websites/o/bsi/bulkseedsinternational-es/bulkseedsinternational-es-17/semillas-al-por-mayor-la-cesta-de-consulta-como-m-todo-de-trabajo-y-no-5fcf4775.html" TargetMode="External"/><Relationship Id="rId4" Type="http://schemas.openxmlformats.org/officeDocument/2006/relationships/hyperlink" Target="https://bulkseedsinternational-es.porkbunlead.workers.dev/oracle/bulkseedsinternational-es-17/gu-a-pr-ctica-para-decidir-el-nivel-de-detalle-de-una-consulta-de-semi-39faf120.pdf" TargetMode="External"/><Relationship Id="rId5" Type="http://schemas.openxmlformats.org/officeDocument/2006/relationships/hyperlink" Target="https://bulkseedsinternational-es.porkbunlead.workers.dev/oracle/bulkseedsinternational-es-17/respuestas-breves-sobre-c-mo-cambia-la-consulta-cuando-el-surtido-mezc-3f305a2b.rtf" TargetMode="External"/><Relationship Id="rId6" Type="http://schemas.openxmlformats.org/officeDocument/2006/relationships/hyperlink" Target="https://bulkseedsinternational-es.porkbunlead.workers.dev/oracle/bulkseedsinternational-es-17/matriz-para-documentar-was-eine-consulta-ausgel-st-hat-und-die-auswahl-496cc6ab.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oracle/bulkseedsinternational-es-17/planungsleitfaden-f-r-den-bergang-von-der-ersten-consulta-zu-einer-wie-78017cd3.odt" TargetMode="External"/><Relationship Id="rId3" Type="http://schemas.openxmlformats.org/officeDocument/2006/relationships/hyperlink" Target="https://bulkseedsinternational-es.porkbunlead.workers.dev/oracle/bulkseedsinternational-es-17/hoja-de-trabajo-para-estimar-la-demanda-de-cada-variedad-antes-de-la-c-82b970fc.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Presupuestos de semillas al por mayor: por qué el precio final puede diferir de lo indicado en el catálogo</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la cesta de consulta como método de trabajo y no solo como formulario</a:t>
            </a:r>
          </a:p>
          <a:p>
            <a:r>
              <a:rPr sz="1800">
                <a:hlinkClick r:id="rId4"/>
              </a:rPr>
              <a:t>Guía práctica para decidir el nivel de detalle de una consulta de semillas al por mayor</a:t>
            </a:r>
          </a:p>
          <a:p>
            <a:r>
              <a:rPr sz="1800">
                <a:hlinkClick r:id="rId5"/>
              </a:rPr>
              <a:t>Respuestas breves sobre cómo cambia la consulta cuando el surtido mezcla categorías muy distintas</a:t>
            </a:r>
          </a:p>
          <a:p>
            <a:r>
              <a:rPr sz="1800">
                <a:hlinkClick r:id="rId6"/>
              </a:rPr>
              <a:t>Matriz para documentar, was eine Consulta ausgelöst hat, und die Auswahl begründbar zu machen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Planungsleitfaden für den Übergang von der ersten Consulta zu einer wiederkehrenden Beschaffung</a:t>
            </a:r>
          </a:p>
          <a:p>
            <a:r>
              <a:rPr sz="1800">
                <a:hlinkClick r:id="rId3"/>
              </a:rPr>
              <a:t>Hoja de trabajo para estimar la demanda de cada variedad antes de la consulta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