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6/semillas-al-por-mayor-por-consulta-c-mo-saber-si-este-canal-encaja-en--2fa6c5df.html" TargetMode="External"/><Relationship Id="rId4" Type="http://schemas.openxmlformats.org/officeDocument/2006/relationships/hyperlink" Target="https://bulkseedsinternational-es.porkbunlead.workers.dev/oracle/bulkseedsinternational-es-16/respuestas-breves-sobre-c-mo-influye-el-cambio-de-navegador-o-disposit-6e69b225.rtf" TargetMode="External"/><Relationship Id="rId5" Type="http://schemas.openxmlformats.org/officeDocument/2006/relationships/hyperlink" Target="https://bulkseedsinternational-es.porkbunlead.workers.dev/oracle/bulkseedsinternational-es-16/hoja-de-trabajo-para-vincular-cada-variedad-de-la-cesta-con-un-objetiv-ccc0fd5a.docx" TargetMode="External"/><Relationship Id="rId6" Type="http://schemas.openxmlformats.org/officeDocument/2006/relationships/hyperlink" Target="https://bulkseedsinternational-es.porkbunlead.workers.dev/oracle/bulkseedsinternational-es-16/planificar-el-surtido-de-arom-ticas-culinarias-frente-a-hierbas-medici-db8083cc.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6/gu-a-pr-ctica-para-detectar-y-corregir-incoherencias-en-la-cesta-de-co-de29f24a.pdf" TargetMode="External"/><Relationship Id="rId3" Type="http://schemas.openxmlformats.org/officeDocument/2006/relationships/hyperlink" Target="https://bulkseedsinternational-es.porkbunlead.workers.dev/oracle/bulkseedsinternational-es-16/pr-fliste-zum-vergleich-zwischen-env-o-agrupado-y-consultas-separadas--f3897dd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leer la respuesta del proveedor tras la cesta enviada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por consulta: cómo saber si este canal encaja en tu negocio</a:t>
            </a:r>
          </a:p>
          <a:p>
            <a:r>
              <a:rPr sz="1800">
                <a:hlinkClick r:id="rId4"/>
              </a:rPr>
              <a:t>Respuestas breves sobre cómo influye el cambio de navegador o dispositivo en la cesta</a:t>
            </a:r>
          </a:p>
          <a:p>
            <a:r>
              <a:rPr sz="1800">
                <a:hlinkClick r:id="rId5"/>
              </a:rPr>
              <a:t>Hoja de trabajo para vincular cada variedad de la cesta con un objetivo de venta</a:t>
            </a:r>
          </a:p>
          <a:p>
            <a:r>
              <a:rPr sz="1800">
                <a:hlinkClick r:id="rId6"/>
              </a:rPr>
              <a:t>Planificar el surtido de aromáticas culinarias frente a hierbas medicinales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detectar y corregir incoherencias en la cesta de consulta</a:t>
            </a:r>
          </a:p>
          <a:p>
            <a:r>
              <a:rPr sz="1800">
                <a:hlinkClick r:id="rId3"/>
              </a:rPr>
              <a:t>Prüfliste zum Vergleich zwischen envío agrupado y consultas separadas por grupo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