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5/qu-debe-aclarar-un-minorista-antes-de-abrir-la-cesta-de-consulta-31927ca3.html" TargetMode="External"/><Relationship Id="rId4" Type="http://schemas.openxmlformats.org/officeDocument/2006/relationships/hyperlink" Target="https://bulkseedsinternational-es.porkbunlead.workers.dev/oracle/bulkseedsinternational-es-15/respuestas-breves-sobre-el-uso-de-la-cesta-sin-cuenta-de-usuario-1a381d5b.rtf" TargetMode="External"/><Relationship Id="rId5" Type="http://schemas.openxmlformats.org/officeDocument/2006/relationships/hyperlink" Target="https://bulkseedsinternational-es.porkbunlead.workers.dev/oracle/bulkseedsinternational-es-15/hoja-de-trabajo-para-separar-datos-de-negocio-y-datos-de-destino-3aba456f.docx" TargetMode="External"/><Relationship Id="rId6" Type="http://schemas.openxmlformats.org/officeDocument/2006/relationships/hyperlink" Target="https://bulkseedsinternational-es.porkbunlead.workers.dev/oracle/bulkseedsinternational-es-15/gu-a-pr-ctica-para-revisar-la-cesta-de-consulta-art-culo-por-art-culo-4e8abb2b.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5/matriz-para-valorar-si-conviene-agrupar-o-dividir-consultas-por-grupo--85a597a9.xlsx" TargetMode="External"/><Relationship Id="rId3" Type="http://schemas.openxmlformats.org/officeDocument/2006/relationships/hyperlink" Target="https://bulkseedsinternational-es.porkbunlead.workers.dev/oracle/bulkseedsinternational-es-15/planificar-una-primera-consulta-acotada-en-lugar-de-un-surtido-complet-d9262fc5.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Por qué la consulta no es un pedido: el flujo en tres etapas explicado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Qué debe aclarar un minorista antes de abrir la cesta de consulta</a:t>
            </a:r>
          </a:p>
          <a:p>
            <a:r>
              <a:rPr sz="1800">
                <a:hlinkClick r:id="rId4"/>
              </a:rPr>
              <a:t>Respuestas breves sobre el uso de la cesta sin cuenta de usuario</a:t>
            </a:r>
          </a:p>
          <a:p>
            <a:r>
              <a:rPr sz="1800">
                <a:hlinkClick r:id="rId5"/>
              </a:rPr>
              <a:t>Hoja de trabajo para separar datos de negocio y datos de destino</a:t>
            </a:r>
          </a:p>
          <a:p>
            <a:r>
              <a:rPr sz="1800">
                <a:hlinkClick r:id="rId6"/>
              </a:rPr>
              <a:t>Guía práctica para revisar la cesta de consulta artículo por artículo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Matriz para valorar si conviene agrupar o dividir consultas por grupo de semillas</a:t>
            </a:r>
          </a:p>
          <a:p>
            <a:r>
              <a:rPr sz="1800">
                <a:hlinkClick r:id="rId3"/>
              </a:rPr>
              <a:t>Planificar una primera consulta acotada en lugar de un surtido completo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