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14/semillas-al-por-mayor-para-revendedores-cat-logo-consulta-y-decisi-n-ffb18b74.html" TargetMode="External"/><Relationship Id="rId4" Type="http://schemas.openxmlformats.org/officeDocument/2006/relationships/hyperlink" Target="https://bulkseedsinternational-es.porkbunlead.workers.dev/oracle/bulkseedsinternational-es-14/hoja-de-trabajo-para-cerrar-la-cesta-de-consulta-antes-del-env-o-2b314050.docx" TargetMode="External"/><Relationship Id="rId5" Type="http://schemas.openxmlformats.org/officeDocument/2006/relationships/hyperlink" Target="https://bulkseedsinternational-es.porkbunlead.workers.dev/oracle/bulkseedsinternational-es-14/criterios-para-comparar-respuestas-y-presupuestos-de-semillas-al-por-m-601bf4ae.xlsx" TargetMode="External"/><Relationship Id="rId6" Type="http://schemas.openxmlformats.org/officeDocument/2006/relationships/hyperlink" Target="https://bulkseedsinternational-es.porkbunlead.workers.dev/oracle/bulkseedsinternational-es-14/preparar-paso-a-paso-una-consulta-con-variedades-cantidades-y-destino-a334e9d6.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14/planificar-el-surtido-por-grupos-de-semillas-antes-de-la-consulta-ef41b68a.odt" TargetMode="External"/><Relationship Id="rId3" Type="http://schemas.openxmlformats.org/officeDocument/2006/relationships/hyperlink" Target="https://bulkseedsinternational-es.porkbunlead.workers.dev/oracle/bulkseedsinternational-es-14/respuestas-breves-sobre-consulta-cesta-y-variedades-no-listadas-f8227b24.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funciona el catálogo al por mayor hasta llegar al presupuesto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revendedores: catálogo, consulta y decisión</a:t>
            </a:r>
          </a:p>
          <a:p>
            <a:r>
              <a:rPr sz="1800">
                <a:hlinkClick r:id="rId4"/>
              </a:rPr>
              <a:t>Hoja de trabajo para cerrar la cesta de consulta antes del envío</a:t>
            </a:r>
          </a:p>
          <a:p>
            <a:r>
              <a:rPr sz="1800">
                <a:hlinkClick r:id="rId5"/>
              </a:rPr>
              <a:t>Criterios para comparar respuestas y presupuestos de semillas al por mayor</a:t>
            </a:r>
          </a:p>
          <a:p>
            <a:r>
              <a:rPr sz="1800">
                <a:hlinkClick r:id="rId6"/>
              </a:rPr>
              <a:t>Preparar paso a paso una consulta con variedades, cantidades y destino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el surtido por grupos de semillas antes de la consulta</a:t>
            </a:r>
          </a:p>
          <a:p>
            <a:r>
              <a:rPr sz="1800">
                <a:hlinkClick r:id="rId3"/>
              </a:rPr>
              <a:t>Respuestas breves sobre consulta, cesta y variedades no listadas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