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3/comprar-semillas-al-por-mayor-por-consulta-c-mo-saber-si-este-canal-en-fb41f711.html" TargetMode="External"/><Relationship Id="rId4" Type="http://schemas.openxmlformats.org/officeDocument/2006/relationships/hyperlink" Target="https://bulkseedsinternational-es.porkbunlead.workers.dev/oracle/bulkseedsinternational-es-13/planificar-el-surtido-por-fases-de-venta-y-agrupar-las-consultas-de-la-1db9da24.odt" TargetMode="External"/><Relationship Id="rId5" Type="http://schemas.openxmlformats.org/officeDocument/2006/relationships/hyperlink" Target="https://bulkseedsinternational-es.porkbunlead.workers.dev/oracle/bulkseedsinternational-es-13/matriz-para-comparar-presupuestos-de-semillas-al-por-mayor-antes-de-de-4cd1fe16.xlsx" TargetMode="External"/><Relationship Id="rId6" Type="http://schemas.openxmlformats.org/officeDocument/2006/relationships/hyperlink" Target="https://bulkseedsinternational-es.porkbunlead.workers.dev/oracle/bulkseedsinternational-es-13/preguntas-y-respuestas-sobre-la-diferencia-entre-consulta-presupuesto--81ad6a38.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3/hoja-de-trabajo-para-justificar-cada-variedad-de-la-cesta-con-un-prop--d8ffa86d.docx" TargetMode="External"/><Relationship Id="rId3" Type="http://schemas.openxmlformats.org/officeDocument/2006/relationships/hyperlink" Target="https://bulkseedsinternational-es.porkbunlead.workers.dev/oracle/bulkseedsinternational-es-13/gu-a-pr-ctica-para-describir-el-surtido-y-el-destino-en-una-consulta-d-e37d7638.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qué información aporta cada nivel y qué decide el minorista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Comprar semillas al por mayor por consulta: cómo saber si este canal encaja en tu negocio</a:t>
            </a:r>
          </a:p>
          <a:p>
            <a:r>
              <a:rPr sz="1800">
                <a:hlinkClick r:id="rId4"/>
              </a:rPr>
              <a:t>Planificar el surtido por fases de venta y agrupar las consultas de la temporada</a:t>
            </a:r>
          </a:p>
          <a:p>
            <a:r>
              <a:rPr sz="1800">
                <a:hlinkClick r:id="rId5"/>
              </a:rPr>
              <a:t>Matriz para comparar presupuestos de semillas al por mayor antes de decidir</a:t>
            </a:r>
          </a:p>
          <a:p>
            <a:r>
              <a:rPr sz="1800">
                <a:hlinkClick r:id="rId6"/>
              </a:rPr>
              <a:t>Preguntas y respuestas sobre la diferencia entre consulta, presupuesto y acuerdo de suministro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justificar cada variedad de la cesta con un propósito de venta</a:t>
            </a:r>
          </a:p>
          <a:p>
            <a:r>
              <a:rPr sz="1800">
                <a:hlinkClick r:id="rId3"/>
              </a:rPr>
              <a:t>Guía práctica para describir el surtido y el destino en una consulta de semillas al por mayor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