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2/semillas-al-por-mayor-para-minoristas-c-mo-encaja-un-cat-logo-por-cons-b7ee0ab6.html" TargetMode="External"/><Relationship Id="rId4" Type="http://schemas.openxmlformats.org/officeDocument/2006/relationships/hyperlink" Target="https://bulkseedsinternational-es.porkbunlead.workers.dev/oracle/bulkseedsinternational-es-12/gu-a-pr-ctica-para-convertir-una-necesidad-de-surtido-en-una-consulta--26d5006a.pdf" TargetMode="External"/><Relationship Id="rId5" Type="http://schemas.openxmlformats.org/officeDocument/2006/relationships/hyperlink" Target="https://bulkseedsinternational-es.porkbunlead.workers.dev/oracle/bulkseedsinternational-es-12/planificar-el-surtido-de-una-tienda-de-jardiner-a-por-fases-de-tempora-6553d066.odt" TargetMode="External"/><Relationship Id="rId6" Type="http://schemas.openxmlformats.org/officeDocument/2006/relationships/hyperlink" Target="https://bulkseedsinternational-es.porkbunlead.workers.dev/oracle/bulkseedsinternational-es-12/matriz-para-comparar-respuestas-del-proveedor-a-consultas-con-distinto-66a7fc1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2/hoja-de-trabajo-para-comprobar-la-coherencia-entre-surtido-y-consulta--b3acf096.docx" TargetMode="External"/><Relationship Id="rId3" Type="http://schemas.openxmlformats.org/officeDocument/2006/relationships/hyperlink" Target="https://bulkseedsinternational-es.porkbunlead.workers.dev/oracle/bulkseedsinternational-es-12/preguntas-y-respuestas-sobre-grupos-de-semillas-cantidades-y-formatos--f99519b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 catálogo al por mayor explicado: grupos de semillas, especies y cesta de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cómo encaja un catálogo por consulta en un negocio de reventa</a:t>
            </a:r>
          </a:p>
          <a:p>
            <a:r>
              <a:rPr sz="1800">
                <a:hlinkClick r:id="rId4"/>
              </a:rPr>
              <a:t>Guía práctica para convertir una necesidad de surtido en una consulta de semillas bien armada</a:t>
            </a:r>
          </a:p>
          <a:p>
            <a:r>
              <a:rPr sz="1800">
                <a:hlinkClick r:id="rId5"/>
              </a:rPr>
              <a:t>Planificar el surtido de una tienda de jardinería por fases de temporada y consulta</a:t>
            </a:r>
          </a:p>
          <a:p>
            <a:r>
              <a:rPr sz="1800">
                <a:hlinkClick r:id="rId6"/>
              </a:rPr>
              <a:t>Matriz para comparar respuestas del proveedor a consultas con distintos grupos de semillas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comprobar la coherencia entre surtido y consulta antes de enviar</a:t>
            </a:r>
          </a:p>
          <a:p>
            <a:r>
              <a:rPr sz="1800">
                <a:hlinkClick r:id="rId3"/>
              </a:rPr>
              <a:t>Preguntas y respuestas sobre grupos de semillas, cantidades y formatos en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