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1/consultas-de-semillas-al-por-mayor-c-mo-leer-los-precios-indicados-y-l-55c0ecd3.html" TargetMode="External"/><Relationship Id="rId4" Type="http://schemas.openxmlformats.org/officeDocument/2006/relationships/hyperlink" Target="https://bulkseedsinternational-es.porkbunlead.workers.dev/oracle/bulkseedsinternational-es-11/planificar-la-consulta-de-semillas-para-un-garden-center-con-surtido-m-12545c8d.odt" TargetMode="External"/><Relationship Id="rId5" Type="http://schemas.openxmlformats.org/officeDocument/2006/relationships/hyperlink" Target="https://bulkseedsinternational-es.porkbunlead.workers.dev/oracle/bulkseedsinternational-es-11/matriz-para-comparar-el-surtido-de-dos-proveedores-de-semillas-al-por--248c83df.xlsx" TargetMode="External"/><Relationship Id="rId6" Type="http://schemas.openxmlformats.org/officeDocument/2006/relationships/hyperlink" Target="https://bulkseedsinternational-es.porkbunlead.workers.dev/oracle/bulkseedsinternational-es-11/hoja-de-trabajo-para-revisar-la-disponibilidad-y-los-formatos-de-las-v-562e1171.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1/preguntas-y-respuestas-sobre-el-plazo-y-la-forma-de-respuesta-a-una-co-6bbc4071.rtf" TargetMode="External"/><Relationship Id="rId3" Type="http://schemas.openxmlformats.org/officeDocument/2006/relationships/hyperlink" Target="https://bulkseedsinternational-es.porkbunlead.workers.dev/oracle/bulkseedsinternational-es-11/gu-a-pr-ctica-para-describir-el-formato-de-envasado-y-las-cantidades-p-7be3d4a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leer la respuesta del proveedor: del catálogo al presupuesto en tres pasos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Consultas de semillas al por mayor: cómo leer los precios indicados y los tramos por cantidad antes de enviar la cesta</a:t>
            </a:r>
          </a:p>
          <a:p>
            <a:r>
              <a:rPr sz="1800">
                <a:hlinkClick r:id="rId4"/>
              </a:rPr>
              <a:t>Planificar la consulta de semillas para un garden center con surtido mixto de temporada</a:t>
            </a:r>
          </a:p>
          <a:p>
            <a:r>
              <a:rPr sz="1800">
                <a:hlinkClick r:id="rId5"/>
              </a:rPr>
              <a:t>Matriz para comparar el surtido de dos proveedores de semillas al por mayor</a:t>
            </a:r>
          </a:p>
          <a:p>
            <a:r>
              <a:rPr sz="1800">
                <a:hlinkClick r:id="rId6"/>
              </a:rPr>
              <a:t>Hoja de trabajo para revisar la disponibilidad y los formatos de las variedades antes de la cesta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el plazo y la forma de respuesta a una consulta de semillas</a:t>
            </a:r>
          </a:p>
          <a:p>
            <a:r>
              <a:rPr sz="1800">
                <a:hlinkClick r:id="rId3"/>
              </a:rPr>
              <a:t>Guía práctica para describir el formato de envasado y las cantidades por grupo de cultivo en una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